
<file path=[Content_Types].xml><?xml version="1.0" encoding="utf-8"?>
<Types xmlns="http://schemas.openxmlformats.org/package/2006/content-types">
  <Default Extension="xml" ContentType="application/xml"/>
  <Default Extension="jpeg" ContentType="image/jpeg"/>
  <Default Extension="JPG" ContentType="image/.jpg"/>
  <Default Extension="bin" ContentType="application/vnd.openxmlformats-officedocument.oleObject"/>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10.svg" ContentType="image/svg+xml"/>
  <Override PartName="/ppt/media/image13.svg" ContentType="image/svg+xml"/>
  <Override PartName="/ppt/media/image6.svg" ContentType="image/svg+xml"/>
  <Override PartName="/ppt/media/image8.svg" ContentType="image/svg+xml"/>
  <Override PartName="/ppt/media/media1.webm" ContentType="video/webm"/>
  <Override PartName="/ppt/media/media2.webm" ContentType="video/webm"/>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705" r:id="rId3"/>
  </p:sldMasterIdLst>
  <p:notesMasterIdLst>
    <p:notesMasterId r:id="rId5"/>
  </p:notesMasterIdLst>
  <p:handoutMasterIdLst>
    <p:handoutMasterId r:id="rId16"/>
  </p:handoutMasterIdLst>
  <p:sldIdLst>
    <p:sldId id="261" r:id="rId4"/>
    <p:sldId id="283" r:id="rId6"/>
    <p:sldId id="297" r:id="rId7"/>
    <p:sldId id="300" r:id="rId8"/>
    <p:sldId id="280" r:id="rId9"/>
    <p:sldId id="302" r:id="rId10"/>
    <p:sldId id="314" r:id="rId11"/>
    <p:sldId id="317" r:id="rId12"/>
    <p:sldId id="308" r:id="rId13"/>
    <p:sldId id="315" r:id="rId14"/>
    <p:sldId id="316"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467B"/>
    <a:srgbClr val="EEEEEE"/>
    <a:srgbClr val="87175F"/>
    <a:srgbClr val="EEC621"/>
    <a:srgbClr val="E58C09"/>
    <a:srgbClr val="AEA422"/>
    <a:srgbClr val="F69E1D"/>
    <a:srgbClr val="E19E6B"/>
    <a:srgbClr val="75503A"/>
    <a:srgbClr val="DDB6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BDBED569-4797-4DF1-A0F4-6AAB3CD982D8}"/>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5034" autoAdjust="0"/>
  </p:normalViewPr>
  <p:slideViewPr>
    <p:cSldViewPr>
      <p:cViewPr varScale="1">
        <p:scale>
          <a:sx n="72" d="100"/>
          <a:sy n="72" d="100"/>
        </p:scale>
        <p:origin x="660" y="78"/>
      </p:cViewPr>
      <p:guideLst/>
    </p:cSldViewPr>
  </p:slideViewPr>
  <p:outlineViewPr>
    <p:cViewPr>
      <p:scale>
        <a:sx n="33" d="100"/>
        <a:sy n="33" d="100"/>
      </p:scale>
      <p:origin x="0" y="-20822"/>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60" d="100"/>
          <a:sy n="60" d="100"/>
        </p:scale>
        <p:origin x="3187" y="34"/>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2" Type="http://schemas.openxmlformats.org/officeDocument/2006/relationships/customXml" Target="../customXml/item3.xml"/><Relationship Id="rId21" Type="http://schemas.openxmlformats.org/officeDocument/2006/relationships/customXml" Target="../customXml/item2.xml"/><Relationship Id="rId20" Type="http://schemas.openxmlformats.org/officeDocument/2006/relationships/customXml" Target="../customXml/item1.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handoutMaster" Target="handoutMasters/handoutMaster1.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4" Type="http://schemas.microsoft.com/office/2011/relationships/chartColorStyle" Target="colors1.xml"/><Relationship Id="rId3" Type="http://schemas.microsoft.com/office/2011/relationships/chartStyle" Target="style1.xml"/><Relationship Id="rId2" Type="http://schemas.openxmlformats.org/officeDocument/2006/relationships/themeOverride" Target="../theme/themeOverride1.xml"/><Relationship Id="rId1" Type="http://schemas.openxmlformats.org/officeDocument/2006/relationships/oleObject" Target="../embeddings/oleObject1.bin"/></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lang="en-US" sz="1600" b="1" i="0" u="none" strike="noStrike" kern="1200" cap="all" spc="120" normalizeH="0" baseline="0">
                <a:solidFill>
                  <a:schemeClr val="tx1">
                    <a:lumMod val="65000"/>
                    <a:lumOff val="35000"/>
                  </a:schemeClr>
                </a:solidFill>
                <a:latin typeface="+mn-lt"/>
                <a:ea typeface="+mn-ea"/>
                <a:cs typeface="+mn-cs"/>
              </a:defRPr>
            </a:pPr>
            <a:r>
              <a:rPr lang="en-US" sz="1600" b="1" i="0" u="none" strike="noStrike" cap="all" normalizeH="0" baseline="0" dirty="0">
                <a:effectLst/>
              </a:rPr>
              <a:t>Monthly Report - 2024 </a:t>
            </a:r>
            <a:endParaRPr lang="en-US" b="1" dirty="0"/>
          </a:p>
        </c:rich>
      </c:tx>
      <c:layout/>
      <c:overlay val="0"/>
      <c:spPr>
        <a:noFill/>
        <a:ln>
          <a:noFill/>
        </a:ln>
        <a:effectLst/>
      </c:spPr>
    </c:title>
    <c:autoTitleDeleted val="0"/>
    <c:plotArea>
      <c:layout>
        <c:manualLayout>
          <c:layoutTarget val="inner"/>
          <c:xMode val="edge"/>
          <c:yMode val="edge"/>
          <c:x val="0.161486473408701"/>
          <c:y val="0.170037145780506"/>
          <c:w val="0.750617809645303"/>
          <c:h val="0.694369633880511"/>
        </c:manualLayout>
      </c:layout>
      <c:lineChart>
        <c:grouping val="standard"/>
        <c:varyColors val="0"/>
        <c:ser>
          <c:idx val="0"/>
          <c:order val="0"/>
          <c:tx>
            <c:strRef>
              <c:f>Sheet1!$B$2</c:f>
              <c:strCache>
                <c:ptCount val="1"/>
                <c:pt idx="0">
                  <c:v>Expenses</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tx1">
                        <a:lumMod val="50000"/>
                        <a:lumOff val="50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Sheet1!$A$3:$A$7</c:f>
              <c:strCache>
                <c:ptCount val="5"/>
                <c:pt idx="0">
                  <c:v>January</c:v>
                </c:pt>
                <c:pt idx="1">
                  <c:v>February</c:v>
                </c:pt>
                <c:pt idx="2">
                  <c:v>March</c:v>
                </c:pt>
                <c:pt idx="3">
                  <c:v>April</c:v>
                </c:pt>
                <c:pt idx="4">
                  <c:v>May</c:v>
                </c:pt>
              </c:strCache>
            </c:strRef>
          </c:cat>
          <c:val>
            <c:numRef>
              <c:f>Sheet1!$B$3:$B$7</c:f>
              <c:numCache>
                <c:formatCode>General</c:formatCode>
                <c:ptCount val="5"/>
                <c:pt idx="0">
                  <c:v>7854500</c:v>
                </c:pt>
                <c:pt idx="1">
                  <c:v>9998300</c:v>
                </c:pt>
                <c:pt idx="2">
                  <c:v>8985700</c:v>
                </c:pt>
                <c:pt idx="3">
                  <c:v>8876550</c:v>
                </c:pt>
                <c:pt idx="4">
                  <c:v>9988300</c:v>
                </c:pt>
              </c:numCache>
            </c:numRef>
          </c:val>
          <c:smooth val="0"/>
        </c:ser>
        <c:ser>
          <c:idx val="1"/>
          <c:order val="1"/>
          <c:tx>
            <c:strRef>
              <c:f>Sheet1!$C$2</c:f>
              <c:strCache>
                <c:ptCount val="1"/>
                <c:pt idx="0">
                  <c:v>Sales</c:v>
                </c:pt>
              </c:strCache>
            </c:strRef>
          </c:tx>
          <c:spPr>
            <a:ln w="22225" cap="rnd">
              <a:solidFill>
                <a:srgbClr val="FF0000"/>
              </a:solidFill>
              <a:round/>
            </a:ln>
            <a:effectLst/>
          </c:spPr>
          <c:marker>
            <c:symbol val="square"/>
            <c:size val="6"/>
            <c:spPr>
              <a:solidFill>
                <a:schemeClr val="accent2"/>
              </a:solidFill>
              <a:ln w="9525">
                <a:solidFill>
                  <a:srgbClr val="FF0000"/>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tx1">
                        <a:lumMod val="50000"/>
                        <a:lumOff val="50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Sheet1!$A$3:$A$7</c:f>
              <c:strCache>
                <c:ptCount val="5"/>
                <c:pt idx="0">
                  <c:v>January</c:v>
                </c:pt>
                <c:pt idx="1">
                  <c:v>February</c:v>
                </c:pt>
                <c:pt idx="2">
                  <c:v>March</c:v>
                </c:pt>
                <c:pt idx="3">
                  <c:v>April</c:v>
                </c:pt>
                <c:pt idx="4">
                  <c:v>May</c:v>
                </c:pt>
              </c:strCache>
            </c:strRef>
          </c:cat>
          <c:val>
            <c:numRef>
              <c:f>Sheet1!$C$3:$C$7</c:f>
              <c:numCache>
                <c:formatCode>General</c:formatCode>
                <c:ptCount val="5"/>
                <c:pt idx="0">
                  <c:v>8750000</c:v>
                </c:pt>
                <c:pt idx="1">
                  <c:v>9920000</c:v>
                </c:pt>
                <c:pt idx="2">
                  <c:v>10000000</c:v>
                </c:pt>
                <c:pt idx="3">
                  <c:v>8756000</c:v>
                </c:pt>
                <c:pt idx="4">
                  <c:v>11200000</c:v>
                </c:pt>
              </c:numCache>
            </c:numRef>
          </c:val>
          <c:smooth val="0"/>
        </c:ser>
        <c:ser>
          <c:idx val="2"/>
          <c:order val="2"/>
          <c:tx>
            <c:strRef>
              <c:f>Sheet1!$D$2</c:f>
              <c:strCache>
                <c:ptCount val="1"/>
                <c:pt idx="0">
                  <c:v>Retail Profit</c:v>
                </c:pt>
              </c:strCache>
            </c:strRef>
          </c:tx>
          <c:spPr>
            <a:ln w="22225" cap="rnd">
              <a:solidFill>
                <a:srgbClr val="002060"/>
              </a:solidFill>
              <a:round/>
            </a:ln>
            <a:effectLst/>
          </c:spPr>
          <c:marker>
            <c:symbol val="triangle"/>
            <c:size val="6"/>
            <c:spPr>
              <a:solidFill>
                <a:schemeClr val="accent3"/>
              </a:solidFill>
              <a:ln w="9525">
                <a:solidFill>
                  <a:srgbClr val="002060"/>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tx1">
                        <a:lumMod val="50000"/>
                        <a:lumOff val="50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Sheet1!$A$3:$A$7</c:f>
              <c:strCache>
                <c:ptCount val="5"/>
                <c:pt idx="0">
                  <c:v>January</c:v>
                </c:pt>
                <c:pt idx="1">
                  <c:v>February</c:v>
                </c:pt>
                <c:pt idx="2">
                  <c:v>March</c:v>
                </c:pt>
                <c:pt idx="3">
                  <c:v>April</c:v>
                </c:pt>
                <c:pt idx="4">
                  <c:v>May</c:v>
                </c:pt>
              </c:strCache>
            </c:strRef>
          </c:cat>
          <c:val>
            <c:numRef>
              <c:f>Sheet1!$D$3:$D$7</c:f>
              <c:numCache>
                <c:formatCode>General</c:formatCode>
                <c:ptCount val="5"/>
                <c:pt idx="0">
                  <c:v>895500</c:v>
                </c:pt>
                <c:pt idx="1">
                  <c:v>-78300</c:v>
                </c:pt>
                <c:pt idx="2">
                  <c:v>1014300</c:v>
                </c:pt>
                <c:pt idx="3">
                  <c:v>-120550</c:v>
                </c:pt>
                <c:pt idx="4">
                  <c:v>1211700</c:v>
                </c:pt>
              </c:numCache>
            </c:numRef>
          </c:val>
          <c:smooth val="0"/>
        </c:ser>
        <c:ser>
          <c:idx val="3"/>
          <c:order val="3"/>
          <c:tx>
            <c:strRef>
              <c:f>Sheet1!$E$2</c:f>
              <c:strCache>
                <c:ptCount val="1"/>
                <c:pt idx="0">
                  <c:v>Profit/ Loss</c:v>
                </c:pt>
              </c:strCache>
            </c:strRef>
          </c:tx>
          <c:spPr>
            <a:ln w="22225" cap="rnd">
              <a:solidFill>
                <a:schemeClr val="accent4"/>
              </a:solidFill>
              <a:round/>
            </a:ln>
            <a:effectLst/>
          </c:spPr>
          <c:marker>
            <c:symbol val="x"/>
            <c:size val="6"/>
            <c:spPr>
              <a:noFill/>
              <a:ln w="9525">
                <a:solidFill>
                  <a:schemeClr val="accent4"/>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50000"/>
                        <a:lumOff val="50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Sheet1!$A$3:$A$7</c:f>
              <c:strCache>
                <c:ptCount val="5"/>
                <c:pt idx="0">
                  <c:v>January</c:v>
                </c:pt>
                <c:pt idx="1">
                  <c:v>February</c:v>
                </c:pt>
                <c:pt idx="2">
                  <c:v>March</c:v>
                </c:pt>
                <c:pt idx="3">
                  <c:v>April</c:v>
                </c:pt>
                <c:pt idx="4">
                  <c:v>May</c:v>
                </c:pt>
              </c:strCache>
            </c:strRef>
          </c:cat>
          <c:val>
            <c:numRef>
              <c:f>Sheet1!$E$3:$E$7</c:f>
              <c:numCache>
                <c:formatCode>General</c:formatCode>
                <c:ptCount val="5"/>
                <c:pt idx="0">
                  <c:v>0</c:v>
                </c:pt>
                <c:pt idx="1">
                  <c:v>0</c:v>
                </c:pt>
                <c:pt idx="2">
                  <c:v>0</c:v>
                </c:pt>
                <c:pt idx="3">
                  <c:v>0</c:v>
                </c:pt>
                <c:pt idx="4">
                  <c:v>0</c:v>
                </c:pt>
              </c:numCache>
            </c:numRef>
          </c:val>
          <c:smooth val="0"/>
        </c:ser>
        <c:dLbls>
          <c:showLegendKey val="0"/>
          <c:showVal val="0"/>
          <c:showCatName val="0"/>
          <c:showSerName val="0"/>
          <c:showPercent val="0"/>
          <c:showBubbleSize val="0"/>
        </c:dLbls>
        <c:marker val="1"/>
        <c:smooth val="0"/>
        <c:axId val="1195571536"/>
        <c:axId val="1195572016"/>
      </c:lineChart>
      <c:catAx>
        <c:axId val="11955715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000" b="0" i="0" u="none" strike="noStrike" kern="1200" cap="all" spc="120" normalizeH="0" baseline="0">
                <a:solidFill>
                  <a:schemeClr val="tx1">
                    <a:lumMod val="65000"/>
                    <a:lumOff val="35000"/>
                  </a:schemeClr>
                </a:solidFill>
                <a:latin typeface="+mn-lt"/>
                <a:ea typeface="+mn-ea"/>
                <a:cs typeface="+mn-cs"/>
              </a:defRPr>
            </a:pPr>
          </a:p>
        </c:txPr>
        <c:crossAx val="1195572016"/>
        <c:crosses val="autoZero"/>
        <c:auto val="1"/>
        <c:lblAlgn val="ctr"/>
        <c:lblOffset val="100"/>
        <c:noMultiLvlLbl val="0"/>
      </c:catAx>
      <c:valAx>
        <c:axId val="1195572016"/>
        <c:scaling>
          <c:orientation val="minMax"/>
        </c:scaling>
        <c:delete val="0"/>
        <c:axPos val="l"/>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lang="en-US" sz="1400" b="0" i="0" u="none" strike="noStrike" kern="1200" baseline="0">
                <a:solidFill>
                  <a:schemeClr val="tx1">
                    <a:lumMod val="65000"/>
                    <a:lumOff val="35000"/>
                  </a:schemeClr>
                </a:solidFill>
                <a:latin typeface="+mn-lt"/>
                <a:ea typeface="+mn-ea"/>
                <a:cs typeface="+mn-cs"/>
              </a:defRPr>
            </a:pPr>
          </a:p>
        </c:txPr>
        <c:crossAx val="1195571536"/>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en-US" sz="10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566dea7f-90fc-4862-a79b-5db09930c0ae}"/>
      </c:ext>
    </c:extLst>
  </c:chart>
  <c:spPr>
    <a:noFill/>
    <a:ln w="9525" cap="flat" cmpd="sng" algn="ctr">
      <a:noFill/>
      <a:round/>
    </a:ln>
    <a:effectLst/>
  </c:spPr>
  <c:txPr>
    <a:bodyPr/>
    <a:lstStyle/>
    <a:p>
      <a:pPr>
        <a:defRPr lang="en-US"/>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CAE6FA3-FD91-4CC1-A2C3-61C78C597524}" type="doc">
      <dgm:prSet loTypeId="urn:microsoft.com/office/officeart/2005/8/layout/radial5" loCatId="relationship" qsTypeId="urn:microsoft.com/office/officeart/2005/8/quickstyle/3d2" qsCatId="3D" csTypeId="urn:microsoft.com/office/officeart/2005/8/colors/colorful1" csCatId="colorful" phldr="1"/>
      <dgm:spPr/>
      <dgm:t>
        <a:bodyPr/>
        <a:lstStyle/>
        <a:p>
          <a:endParaRPr lang="en-US"/>
        </a:p>
      </dgm:t>
    </dgm:pt>
    <dgm:pt modelId="{54B9E0F0-E11F-4BEB-A6A8-B539252E76EA}">
      <dgm:prSet phldrT="[Text]"/>
      <dgm:spPr>
        <a:xfrm>
          <a:off x="2273895" y="1130682"/>
          <a:ext cx="770678" cy="770678"/>
        </a:xfrm>
        <a:prstGeom prst="ellipse">
          <a:avLst/>
        </a:prstGeom>
        <a:gradFill rotWithShape="0">
          <a:gsLst>
            <a:gs pos="0">
              <a:srgbClr val="4472C4">
                <a:hueOff val="0"/>
                <a:satOff val="0"/>
                <a:lumOff val="0"/>
                <a:alphaOff val="0"/>
                <a:satMod val="103000"/>
                <a:lumMod val="102000"/>
                <a:tint val="94000"/>
              </a:srgbClr>
            </a:gs>
            <a:gs pos="50000">
              <a:srgbClr val="4472C4">
                <a:hueOff val="0"/>
                <a:satOff val="0"/>
                <a:lumOff val="0"/>
                <a:alphaOff val="0"/>
                <a:satMod val="110000"/>
                <a:lumMod val="100000"/>
                <a:shade val="100000"/>
              </a:srgbClr>
            </a:gs>
            <a:gs pos="100000">
              <a:srgbClr val="4472C4">
                <a:hueOff val="0"/>
                <a:satOff val="0"/>
                <a:lumOff val="0"/>
                <a:alphaOff val="0"/>
                <a:lumMod val="99000"/>
                <a:satMod val="120000"/>
                <a:shade val="78000"/>
              </a:srgbClr>
            </a:gs>
          </a:gsLst>
          <a:lin ang="5400000" scaled="0"/>
        </a:gradFill>
        <a:ln>
          <a:solidFill>
            <a:srgbClr val="FF0000"/>
          </a:solidFill>
        </a:ln>
        <a:effectLst/>
        <a:scene3d>
          <a:camera prst="orthographicFront"/>
          <a:lightRig rig="threePt" dir="t">
            <a:rot lat="0" lon="0" rev="7500000"/>
          </a:lightRig>
        </a:scene3d>
        <a:sp3d prstMaterial="plastic">
          <a:bevelT w="127000" h="25400" prst="relaxedInset"/>
        </a:sp3d>
      </dgm:spPr>
      <dgm:t>
        <a:bodyPr/>
        <a:lstStyle/>
        <a:p>
          <a:pPr>
            <a:buNone/>
          </a:pPr>
          <a:r>
            <a:rPr lang="en-US" b="1">
              <a:solidFill>
                <a:sysClr val="windowText" lastClr="000000"/>
              </a:solidFill>
              <a:latin typeface="Microsoft Sans Serif" panose="020B0604020202020204"/>
              <a:ea typeface="+mn-ea"/>
              <a:cs typeface="+mn-cs"/>
            </a:rPr>
            <a:t>Octopus Group</a:t>
          </a:r>
        </a:p>
      </dgm:t>
    </dgm:pt>
    <dgm:pt modelId="{50FCD4C5-3048-4BF5-BF90-580E1733F359}" cxnId="{146075EB-903C-4A26-9CEE-C61DAD420EDF}" type="parTrans">
      <dgm:prSet/>
      <dgm:spPr/>
      <dgm:t>
        <a:bodyPr/>
        <a:lstStyle/>
        <a:p>
          <a:endParaRPr lang="en-US"/>
        </a:p>
      </dgm:t>
    </dgm:pt>
    <dgm:pt modelId="{62572309-A54A-4766-968C-D93099A357F7}" cxnId="{146075EB-903C-4A26-9CEE-C61DAD420EDF}" type="sibTrans">
      <dgm:prSet/>
      <dgm:spPr/>
      <dgm:t>
        <a:bodyPr/>
        <a:lstStyle/>
        <a:p>
          <a:endParaRPr lang="en-US"/>
        </a:p>
      </dgm:t>
    </dgm:pt>
    <dgm:pt modelId="{4D8AC537-AF9C-481D-B7C6-82F66BBBD8F6}">
      <dgm:prSet phldrT="[Text]"/>
      <dgm:spPr>
        <a:xfrm>
          <a:off x="2194269" y="25620"/>
          <a:ext cx="929930" cy="770438"/>
        </a:xfrm>
        <a:prstGeom prst="ellipse">
          <a:avLst/>
        </a:prstGeom>
        <a:gradFill rotWithShape="0">
          <a:gsLst>
            <a:gs pos="0">
              <a:srgbClr val="ED7D31">
                <a:hueOff val="0"/>
                <a:satOff val="0"/>
                <a:lumOff val="0"/>
                <a:alphaOff val="0"/>
                <a:satMod val="103000"/>
                <a:lumMod val="102000"/>
                <a:tint val="94000"/>
              </a:srgbClr>
            </a:gs>
            <a:gs pos="50000">
              <a:srgbClr val="ED7D31">
                <a:hueOff val="0"/>
                <a:satOff val="0"/>
                <a:lumOff val="0"/>
                <a:alphaOff val="0"/>
                <a:satMod val="110000"/>
                <a:lumMod val="100000"/>
                <a:shade val="100000"/>
              </a:srgbClr>
            </a:gs>
            <a:gs pos="100000">
              <a:srgbClr val="ED7D31">
                <a:hueOff val="0"/>
                <a:satOff val="0"/>
                <a:lumOff val="0"/>
                <a:alphaOff val="0"/>
                <a:lumMod val="99000"/>
                <a:satMod val="120000"/>
                <a:shade val="78000"/>
              </a:srgbClr>
            </a:gs>
          </a:gsLst>
          <a:lin ang="5400000" scaled="0"/>
        </a:gradFill>
        <a:ln>
          <a:noFill/>
        </a:ln>
        <a:effectLst/>
        <a:scene3d>
          <a:camera prst="orthographicFront"/>
          <a:lightRig rig="threePt" dir="t">
            <a:rot lat="0" lon="0" rev="7500000"/>
          </a:lightRig>
        </a:scene3d>
        <a:sp3d prstMaterial="plastic">
          <a:bevelT w="127000" h="25400" prst="relaxedInset"/>
        </a:sp3d>
      </dgm:spPr>
      <dgm:t>
        <a:bodyPr/>
        <a:lstStyle/>
        <a:p>
          <a:pPr>
            <a:buNone/>
          </a:pPr>
          <a:r>
            <a:rPr lang="en-US" b="1" dirty="0">
              <a:solidFill>
                <a:sysClr val="window" lastClr="FFFFFF"/>
              </a:solidFill>
              <a:latin typeface="Microsoft Sans Serif" panose="020B0604020202020204"/>
              <a:ea typeface="+mn-ea"/>
              <a:cs typeface="+mn-cs"/>
            </a:rPr>
            <a:t>Food and beverage </a:t>
          </a:r>
          <a:endParaRPr lang="en-US" dirty="0">
            <a:solidFill>
              <a:sysClr val="window" lastClr="FFFFFF"/>
            </a:solidFill>
            <a:latin typeface="Microsoft Sans Serif" panose="020B0604020202020204"/>
            <a:ea typeface="+mn-ea"/>
            <a:cs typeface="+mn-cs"/>
          </a:endParaRPr>
        </a:p>
      </dgm:t>
    </dgm:pt>
    <dgm:pt modelId="{D76A43CF-05F2-4F83-A0B8-567F8E7AC571}" cxnId="{D44250CF-B328-4A85-BC2C-E27E3EEF3CCB}" type="parTrans">
      <dgm:prSet/>
      <dgm:spPr>
        <a:xfrm rot="16200000">
          <a:off x="2570559" y="834403"/>
          <a:ext cx="177350" cy="267973"/>
        </a:xfrm>
        <a:prstGeom prst="rightArrow">
          <a:avLst>
            <a:gd name="adj1" fmla="val 60000"/>
            <a:gd name="adj2" fmla="val 50000"/>
          </a:avLst>
        </a:prstGeom>
        <a:solidFill>
          <a:srgbClr val="ED7D31">
            <a:hueOff val="0"/>
            <a:satOff val="0"/>
            <a:lumOff val="0"/>
            <a:alphaOff val="0"/>
          </a:srgbClr>
        </a:solidFill>
        <a:ln>
          <a:noFill/>
        </a:ln>
        <a:effectLst/>
        <a:scene3d>
          <a:camera prst="orthographicFront"/>
          <a:lightRig rig="threePt" dir="t">
            <a:rot lat="0" lon="0" rev="7500000"/>
          </a:lightRig>
        </a:scene3d>
        <a:sp3d z="-70000" extrusionH="63500" prstMaterial="matte">
          <a:bevelT w="25400" h="6350" prst="relaxedInset"/>
          <a:contourClr>
            <a:sysClr val="window" lastClr="FFFFFF"/>
          </a:contourClr>
        </a:sp3d>
      </dgm:spPr>
      <dgm:t>
        <a:bodyPr/>
        <a:lstStyle/>
        <a:p>
          <a:pPr>
            <a:buNone/>
          </a:pPr>
          <a:endParaRPr lang="en-US">
            <a:solidFill>
              <a:sysClr val="window" lastClr="FFFFFF"/>
            </a:solidFill>
            <a:latin typeface="Microsoft Sans Serif" panose="020B0604020202020204"/>
            <a:ea typeface="+mn-ea"/>
            <a:cs typeface="+mn-cs"/>
          </a:endParaRPr>
        </a:p>
      </dgm:t>
    </dgm:pt>
    <dgm:pt modelId="{D50C0A57-1205-4015-A391-B99F63D8ACD3}" cxnId="{D44250CF-B328-4A85-BC2C-E27E3EEF3CCB}" type="sibTrans">
      <dgm:prSet/>
      <dgm:spPr/>
      <dgm:t>
        <a:bodyPr/>
        <a:lstStyle/>
        <a:p>
          <a:endParaRPr lang="en-US"/>
        </a:p>
      </dgm:t>
    </dgm:pt>
    <dgm:pt modelId="{7CCFFBCE-7E01-41DE-9123-E996B94C5814}">
      <dgm:prSet phldrT="[Text]"/>
      <dgm:spPr>
        <a:xfrm>
          <a:off x="3227613" y="780738"/>
          <a:ext cx="965420" cy="787526"/>
        </a:xfrm>
        <a:prstGeom prst="ellipse">
          <a:avLst/>
        </a:prstGeom>
        <a:gradFill rotWithShape="0">
          <a:gsLst>
            <a:gs pos="0">
              <a:srgbClr val="A5A5A5">
                <a:hueOff val="0"/>
                <a:satOff val="0"/>
                <a:lumOff val="0"/>
                <a:alphaOff val="0"/>
                <a:satMod val="103000"/>
                <a:lumMod val="102000"/>
                <a:tint val="94000"/>
              </a:srgbClr>
            </a:gs>
            <a:gs pos="50000">
              <a:srgbClr val="A5A5A5">
                <a:hueOff val="0"/>
                <a:satOff val="0"/>
                <a:lumOff val="0"/>
                <a:alphaOff val="0"/>
                <a:satMod val="110000"/>
                <a:lumMod val="100000"/>
                <a:shade val="100000"/>
              </a:srgbClr>
            </a:gs>
            <a:gs pos="100000">
              <a:srgbClr val="A5A5A5">
                <a:hueOff val="0"/>
                <a:satOff val="0"/>
                <a:lumOff val="0"/>
                <a:alphaOff val="0"/>
                <a:lumMod val="99000"/>
                <a:satMod val="120000"/>
                <a:shade val="78000"/>
              </a:srgbClr>
            </a:gs>
          </a:gsLst>
          <a:lin ang="5400000" scaled="0"/>
        </a:gradFill>
        <a:ln>
          <a:noFill/>
        </a:ln>
        <a:effectLst/>
        <a:scene3d>
          <a:camera prst="orthographicFront"/>
          <a:lightRig rig="threePt" dir="t">
            <a:rot lat="0" lon="0" rev="7500000"/>
          </a:lightRig>
        </a:scene3d>
        <a:sp3d prstMaterial="plastic">
          <a:bevelT w="127000" h="25400" prst="relaxedInset"/>
        </a:sp3d>
      </dgm:spPr>
      <dgm:t>
        <a:bodyPr/>
        <a:lstStyle/>
        <a:p>
          <a:pPr>
            <a:buNone/>
          </a:pPr>
          <a:r>
            <a:rPr lang="en-US" b="1">
              <a:solidFill>
                <a:sysClr val="window" lastClr="FFFFFF"/>
              </a:solidFill>
              <a:latin typeface="Microsoft Sans Serif" panose="020B0604020202020204"/>
              <a:ea typeface="+mn-ea"/>
              <a:cs typeface="+mn-cs"/>
            </a:rPr>
            <a:t>Culinary Products</a:t>
          </a:r>
          <a:endParaRPr lang="en-US">
            <a:solidFill>
              <a:sysClr val="window" lastClr="FFFFFF"/>
            </a:solidFill>
            <a:latin typeface="Microsoft Sans Serif" panose="020B0604020202020204"/>
            <a:ea typeface="+mn-ea"/>
            <a:cs typeface="+mn-cs"/>
          </a:endParaRPr>
        </a:p>
      </dgm:t>
    </dgm:pt>
    <dgm:pt modelId="{99B9B4A6-3530-4A2E-83C5-EC18D7FC668A}" cxnId="{5BBD4E37-E33B-442C-80AC-96ECA3988D3E}" type="parTrans">
      <dgm:prSet/>
      <dgm:spPr>
        <a:xfrm rot="20520000">
          <a:off x="3074449" y="1225742"/>
          <a:ext cx="131609" cy="267973"/>
        </a:xfrm>
        <a:prstGeom prst="rightArrow">
          <a:avLst>
            <a:gd name="adj1" fmla="val 60000"/>
            <a:gd name="adj2" fmla="val 50000"/>
          </a:avLst>
        </a:prstGeom>
        <a:solidFill>
          <a:srgbClr val="A5A5A5">
            <a:hueOff val="0"/>
            <a:satOff val="0"/>
            <a:lumOff val="0"/>
            <a:alphaOff val="0"/>
          </a:srgbClr>
        </a:solidFill>
        <a:ln>
          <a:noFill/>
        </a:ln>
        <a:effectLst/>
        <a:scene3d>
          <a:camera prst="orthographicFront"/>
          <a:lightRig rig="threePt" dir="t">
            <a:rot lat="0" lon="0" rev="7500000"/>
          </a:lightRig>
        </a:scene3d>
        <a:sp3d z="-70000" extrusionH="63500" prstMaterial="matte">
          <a:bevelT w="25400" h="6350" prst="relaxedInset"/>
          <a:contourClr>
            <a:sysClr val="window" lastClr="FFFFFF"/>
          </a:contourClr>
        </a:sp3d>
      </dgm:spPr>
      <dgm:t>
        <a:bodyPr/>
        <a:lstStyle/>
        <a:p>
          <a:pPr>
            <a:buNone/>
          </a:pPr>
          <a:endParaRPr lang="en-US">
            <a:solidFill>
              <a:sysClr val="window" lastClr="FFFFFF"/>
            </a:solidFill>
            <a:latin typeface="Microsoft Sans Serif" panose="020B0604020202020204"/>
            <a:ea typeface="+mn-ea"/>
            <a:cs typeface="+mn-cs"/>
          </a:endParaRPr>
        </a:p>
      </dgm:t>
    </dgm:pt>
    <dgm:pt modelId="{0532AF8F-EB0F-4DC5-8858-03B3BD8FC3B9}" cxnId="{5BBD4E37-E33B-442C-80AC-96ECA3988D3E}" type="sibTrans">
      <dgm:prSet/>
      <dgm:spPr/>
      <dgm:t>
        <a:bodyPr/>
        <a:lstStyle/>
        <a:p>
          <a:endParaRPr lang="en-US"/>
        </a:p>
      </dgm:t>
    </dgm:pt>
    <dgm:pt modelId="{84444336-378A-42E7-AC5E-BE55E709F43E}">
      <dgm:prSet phldrT="[Text]"/>
      <dgm:spPr>
        <a:xfrm>
          <a:off x="2824343" y="2055059"/>
          <a:ext cx="968999" cy="710144"/>
        </a:xfrm>
        <a:prstGeom prst="ellipse">
          <a:avLst/>
        </a:prstGeom>
        <a:gradFill rotWithShape="0">
          <a:gsLst>
            <a:gs pos="0">
              <a:srgbClr val="FFC000">
                <a:hueOff val="0"/>
                <a:satOff val="0"/>
                <a:lumOff val="0"/>
                <a:alphaOff val="0"/>
                <a:satMod val="103000"/>
                <a:lumMod val="102000"/>
                <a:tint val="94000"/>
              </a:srgbClr>
            </a:gs>
            <a:gs pos="50000">
              <a:srgbClr val="FFC000">
                <a:hueOff val="0"/>
                <a:satOff val="0"/>
                <a:lumOff val="0"/>
                <a:alphaOff val="0"/>
                <a:satMod val="110000"/>
                <a:lumMod val="100000"/>
                <a:shade val="100000"/>
              </a:srgbClr>
            </a:gs>
            <a:gs pos="100000">
              <a:srgbClr val="FFC000">
                <a:hueOff val="0"/>
                <a:satOff val="0"/>
                <a:lumOff val="0"/>
                <a:alphaOff val="0"/>
                <a:lumMod val="99000"/>
                <a:satMod val="120000"/>
                <a:shade val="78000"/>
              </a:srgbClr>
            </a:gs>
          </a:gsLst>
          <a:lin ang="5400000" scaled="0"/>
        </a:gradFill>
        <a:ln>
          <a:noFill/>
        </a:ln>
        <a:effectLst/>
        <a:scene3d>
          <a:camera prst="orthographicFront"/>
          <a:lightRig rig="threePt" dir="t">
            <a:rot lat="0" lon="0" rev="7500000"/>
          </a:lightRig>
        </a:scene3d>
        <a:sp3d prstMaterial="plastic">
          <a:bevelT w="127000" h="25400" prst="relaxedInset"/>
        </a:sp3d>
      </dgm:spPr>
      <dgm:t>
        <a:bodyPr/>
        <a:lstStyle/>
        <a:p>
          <a:pPr>
            <a:buNone/>
          </a:pPr>
          <a:r>
            <a:rPr lang="en-US" b="1">
              <a:solidFill>
                <a:sysClr val="window" lastClr="FFFFFF"/>
              </a:solidFill>
              <a:latin typeface="Microsoft Sans Serif" panose="020B0604020202020204"/>
              <a:ea typeface="+mn-ea"/>
              <a:cs typeface="+mn-cs"/>
            </a:rPr>
            <a:t>Dairy Products</a:t>
          </a:r>
          <a:endParaRPr lang="en-US">
            <a:solidFill>
              <a:sysClr val="window" lastClr="FFFFFF"/>
            </a:solidFill>
            <a:latin typeface="Microsoft Sans Serif" panose="020B0604020202020204"/>
            <a:ea typeface="+mn-ea"/>
            <a:cs typeface="+mn-cs"/>
          </a:endParaRPr>
        </a:p>
      </dgm:t>
    </dgm:pt>
    <dgm:pt modelId="{45D83A96-06BD-482A-AD5F-2C899578546D}" cxnId="{CDB5D219-0B7D-4551-B89F-3C428CA284E4}" type="parTrans">
      <dgm:prSet/>
      <dgm:spPr>
        <a:xfrm rot="3240000">
          <a:off x="2892404" y="1824222"/>
          <a:ext cx="176194" cy="267973"/>
        </a:xfrm>
        <a:prstGeom prst="rightArrow">
          <a:avLst>
            <a:gd name="adj1" fmla="val 60000"/>
            <a:gd name="adj2" fmla="val 50000"/>
          </a:avLst>
        </a:prstGeom>
        <a:solidFill>
          <a:srgbClr val="FFC000">
            <a:hueOff val="0"/>
            <a:satOff val="0"/>
            <a:lumOff val="0"/>
            <a:alphaOff val="0"/>
          </a:srgbClr>
        </a:solidFill>
        <a:ln>
          <a:noFill/>
        </a:ln>
        <a:effectLst/>
        <a:scene3d>
          <a:camera prst="orthographicFront"/>
          <a:lightRig rig="threePt" dir="t">
            <a:rot lat="0" lon="0" rev="7500000"/>
          </a:lightRig>
        </a:scene3d>
        <a:sp3d z="-70000" extrusionH="63500" prstMaterial="matte">
          <a:bevelT w="25400" h="6350" prst="relaxedInset"/>
          <a:contourClr>
            <a:sysClr val="window" lastClr="FFFFFF"/>
          </a:contourClr>
        </a:sp3d>
      </dgm:spPr>
      <dgm:t>
        <a:bodyPr/>
        <a:lstStyle/>
        <a:p>
          <a:pPr>
            <a:buNone/>
          </a:pPr>
          <a:endParaRPr lang="en-US">
            <a:solidFill>
              <a:sysClr val="window" lastClr="FFFFFF"/>
            </a:solidFill>
            <a:latin typeface="Microsoft Sans Serif" panose="020B0604020202020204"/>
            <a:ea typeface="+mn-ea"/>
            <a:cs typeface="+mn-cs"/>
          </a:endParaRPr>
        </a:p>
      </dgm:t>
    </dgm:pt>
    <dgm:pt modelId="{3C5D2D19-E4BA-487C-AE1B-C8076ADEF0B0}" cxnId="{CDB5D219-0B7D-4551-B89F-3C428CA284E4}" type="sibTrans">
      <dgm:prSet/>
      <dgm:spPr/>
      <dgm:t>
        <a:bodyPr/>
        <a:lstStyle/>
        <a:p>
          <a:endParaRPr lang="en-US"/>
        </a:p>
      </dgm:t>
    </dgm:pt>
    <dgm:pt modelId="{D9E65DA0-74DE-4C0D-BFC8-273EBF42309C}">
      <dgm:prSet phldrT="[Text]"/>
      <dgm:spPr>
        <a:xfrm>
          <a:off x="1535631" y="2062570"/>
          <a:ext cx="947986" cy="695122"/>
        </a:xfrm>
        <a:prstGeom prst="ellipse">
          <a:avLst/>
        </a:prstGeom>
        <a:gradFill rotWithShape="0">
          <a:gsLst>
            <a:gs pos="0">
              <a:srgbClr val="5B9BD5">
                <a:hueOff val="0"/>
                <a:satOff val="0"/>
                <a:lumOff val="0"/>
                <a:alphaOff val="0"/>
                <a:satMod val="103000"/>
                <a:lumMod val="102000"/>
                <a:tint val="94000"/>
              </a:srgbClr>
            </a:gs>
            <a:gs pos="50000">
              <a:srgbClr val="5B9BD5">
                <a:hueOff val="0"/>
                <a:satOff val="0"/>
                <a:lumOff val="0"/>
                <a:alphaOff val="0"/>
                <a:satMod val="110000"/>
                <a:lumMod val="100000"/>
                <a:shade val="100000"/>
              </a:srgbClr>
            </a:gs>
            <a:gs pos="100000">
              <a:srgbClr val="5B9BD5">
                <a:hueOff val="0"/>
                <a:satOff val="0"/>
                <a:lumOff val="0"/>
                <a:alphaOff val="0"/>
                <a:lumMod val="99000"/>
                <a:satMod val="120000"/>
                <a:shade val="78000"/>
              </a:srgbClr>
            </a:gs>
          </a:gsLst>
          <a:lin ang="5400000" scaled="0"/>
        </a:gradFill>
        <a:ln>
          <a:noFill/>
        </a:ln>
        <a:effectLst/>
        <a:scene3d>
          <a:camera prst="orthographicFront"/>
          <a:lightRig rig="threePt" dir="t">
            <a:rot lat="0" lon="0" rev="7500000"/>
          </a:lightRig>
        </a:scene3d>
        <a:sp3d prstMaterial="plastic">
          <a:bevelT w="127000" h="25400" prst="relaxedInset"/>
        </a:sp3d>
      </dgm:spPr>
      <dgm:t>
        <a:bodyPr/>
        <a:lstStyle/>
        <a:p>
          <a:pPr>
            <a:buNone/>
          </a:pPr>
          <a:r>
            <a:rPr lang="en-US" b="1">
              <a:solidFill>
                <a:sysClr val="window" lastClr="FFFFFF"/>
              </a:solidFill>
              <a:latin typeface="Microsoft Sans Serif" panose="020B0604020202020204"/>
              <a:ea typeface="+mn-ea"/>
              <a:cs typeface="+mn-cs"/>
            </a:rPr>
            <a:t>Snacks</a:t>
          </a:r>
          <a:endParaRPr lang="en-US">
            <a:solidFill>
              <a:sysClr val="window" lastClr="FFFFFF"/>
            </a:solidFill>
            <a:latin typeface="Microsoft Sans Serif" panose="020B0604020202020204"/>
            <a:ea typeface="+mn-ea"/>
            <a:cs typeface="+mn-cs"/>
          </a:endParaRPr>
        </a:p>
      </dgm:t>
    </dgm:pt>
    <dgm:pt modelId="{C7571995-F4FF-4553-9E58-EC44B7D4F693}" cxnId="{8AA268C0-7779-42AA-B5D8-C5925D2FB323}" type="parTrans">
      <dgm:prSet/>
      <dgm:spPr>
        <a:xfrm rot="7560000">
          <a:off x="2245336" y="1827455"/>
          <a:ext cx="180561" cy="267973"/>
        </a:xfrm>
        <a:prstGeom prst="rightArrow">
          <a:avLst>
            <a:gd name="adj1" fmla="val 60000"/>
            <a:gd name="adj2" fmla="val 50000"/>
          </a:avLst>
        </a:prstGeom>
        <a:solidFill>
          <a:srgbClr val="5B9BD5">
            <a:hueOff val="0"/>
            <a:satOff val="0"/>
            <a:lumOff val="0"/>
            <a:alphaOff val="0"/>
          </a:srgbClr>
        </a:solidFill>
        <a:ln>
          <a:noFill/>
        </a:ln>
        <a:effectLst/>
        <a:scene3d>
          <a:camera prst="orthographicFront"/>
          <a:lightRig rig="threePt" dir="t">
            <a:rot lat="0" lon="0" rev="7500000"/>
          </a:lightRig>
        </a:scene3d>
        <a:sp3d z="-70000" extrusionH="63500" prstMaterial="matte">
          <a:bevelT w="25400" h="6350" prst="relaxedInset"/>
          <a:contourClr>
            <a:sysClr val="window" lastClr="FFFFFF"/>
          </a:contourClr>
        </a:sp3d>
      </dgm:spPr>
      <dgm:t>
        <a:bodyPr/>
        <a:lstStyle/>
        <a:p>
          <a:pPr>
            <a:buNone/>
          </a:pPr>
          <a:endParaRPr lang="en-US">
            <a:solidFill>
              <a:sysClr val="window" lastClr="FFFFFF"/>
            </a:solidFill>
            <a:latin typeface="Microsoft Sans Serif" panose="020B0604020202020204"/>
            <a:ea typeface="+mn-ea"/>
            <a:cs typeface="+mn-cs"/>
          </a:endParaRPr>
        </a:p>
      </dgm:t>
    </dgm:pt>
    <dgm:pt modelId="{F9C1FCBF-50CA-4521-AC4C-65F032E145E4}" cxnId="{8AA268C0-7779-42AA-B5D8-C5925D2FB323}" type="sibTrans">
      <dgm:prSet/>
      <dgm:spPr/>
      <dgm:t>
        <a:bodyPr/>
        <a:lstStyle/>
        <a:p>
          <a:endParaRPr lang="en-US"/>
        </a:p>
      </dgm:t>
    </dgm:pt>
    <dgm:pt modelId="{D6FB8264-ED74-44A6-A507-1C44C9D9B178}">
      <dgm:prSet custT="1"/>
      <dgm:spPr>
        <a:xfrm>
          <a:off x="1064765" y="792734"/>
          <a:ext cx="1086757" cy="763534"/>
        </a:xfrm>
        <a:prstGeom prst="ellipse">
          <a:avLst/>
        </a:prstGeom>
        <a:gradFill rotWithShape="0">
          <a:gsLst>
            <a:gs pos="0">
              <a:srgbClr val="70AD47">
                <a:hueOff val="0"/>
                <a:satOff val="0"/>
                <a:lumOff val="0"/>
                <a:alphaOff val="0"/>
                <a:satMod val="103000"/>
                <a:lumMod val="102000"/>
                <a:tint val="94000"/>
              </a:srgbClr>
            </a:gs>
            <a:gs pos="50000">
              <a:srgbClr val="70AD47">
                <a:hueOff val="0"/>
                <a:satOff val="0"/>
                <a:lumOff val="0"/>
                <a:alphaOff val="0"/>
                <a:satMod val="110000"/>
                <a:lumMod val="100000"/>
                <a:shade val="100000"/>
              </a:srgbClr>
            </a:gs>
            <a:gs pos="100000">
              <a:srgbClr val="70AD47">
                <a:hueOff val="0"/>
                <a:satOff val="0"/>
                <a:lumOff val="0"/>
                <a:alphaOff val="0"/>
                <a:lumMod val="99000"/>
                <a:satMod val="120000"/>
                <a:shade val="78000"/>
              </a:srgbClr>
            </a:gs>
          </a:gsLst>
          <a:lin ang="5400000" scaled="0"/>
        </a:gradFill>
        <a:ln>
          <a:noFill/>
        </a:ln>
        <a:effectLst/>
        <a:scene3d>
          <a:camera prst="orthographicFront"/>
          <a:lightRig rig="threePt" dir="t">
            <a:rot lat="0" lon="0" rev="7500000"/>
          </a:lightRig>
        </a:scene3d>
        <a:sp3d prstMaterial="plastic">
          <a:bevelT w="127000" h="25400" prst="relaxedInset"/>
        </a:sp3d>
      </dgm:spPr>
      <dgm:t>
        <a:bodyPr/>
        <a:lstStyle/>
        <a:p>
          <a:pPr>
            <a:buNone/>
          </a:pPr>
          <a:r>
            <a:rPr lang="en-US" sz="1050" b="1" dirty="0">
              <a:solidFill>
                <a:sysClr val="window" lastClr="FFFFFF"/>
              </a:solidFill>
              <a:latin typeface="Microsoft Sans Serif" panose="020B0604020202020204"/>
              <a:ea typeface="+mn-ea"/>
              <a:cs typeface="+mn-cs"/>
            </a:rPr>
            <a:t>Confectionery</a:t>
          </a:r>
          <a:endParaRPr lang="en-US" sz="1050" dirty="0">
            <a:solidFill>
              <a:sysClr val="window" lastClr="FFFFFF"/>
            </a:solidFill>
            <a:latin typeface="Microsoft Sans Serif" panose="020B0604020202020204"/>
            <a:ea typeface="+mn-ea"/>
            <a:cs typeface="+mn-cs"/>
          </a:endParaRPr>
        </a:p>
      </dgm:t>
    </dgm:pt>
    <dgm:pt modelId="{96DD7E0F-FA38-4EBB-9758-95C26E3F73D1}" cxnId="{29391160-3C0C-4BF4-B4A2-17A632E7AB42}" type="parTrans">
      <dgm:prSet/>
      <dgm:spPr>
        <a:xfrm rot="11880000">
          <a:off x="2146580" y="1232793"/>
          <a:ext cx="106673" cy="267973"/>
        </a:xfrm>
        <a:prstGeom prst="rightArrow">
          <a:avLst>
            <a:gd name="adj1" fmla="val 60000"/>
            <a:gd name="adj2" fmla="val 50000"/>
          </a:avLst>
        </a:prstGeom>
        <a:solidFill>
          <a:srgbClr val="70AD47">
            <a:hueOff val="0"/>
            <a:satOff val="0"/>
            <a:lumOff val="0"/>
            <a:alphaOff val="0"/>
          </a:srgbClr>
        </a:solidFill>
        <a:ln>
          <a:noFill/>
        </a:ln>
        <a:effectLst/>
        <a:scene3d>
          <a:camera prst="orthographicFront"/>
          <a:lightRig rig="threePt" dir="t">
            <a:rot lat="0" lon="0" rev="7500000"/>
          </a:lightRig>
        </a:scene3d>
        <a:sp3d z="-70000" extrusionH="63500" prstMaterial="matte">
          <a:bevelT w="25400" h="6350" prst="relaxedInset"/>
          <a:contourClr>
            <a:sysClr val="window" lastClr="FFFFFF"/>
          </a:contourClr>
        </a:sp3d>
      </dgm:spPr>
      <dgm:t>
        <a:bodyPr/>
        <a:lstStyle/>
        <a:p>
          <a:pPr>
            <a:buNone/>
          </a:pPr>
          <a:endParaRPr lang="en-US">
            <a:solidFill>
              <a:sysClr val="window" lastClr="FFFFFF"/>
            </a:solidFill>
            <a:latin typeface="Microsoft Sans Serif" panose="020B0604020202020204"/>
            <a:ea typeface="+mn-ea"/>
            <a:cs typeface="+mn-cs"/>
          </a:endParaRPr>
        </a:p>
      </dgm:t>
    </dgm:pt>
    <dgm:pt modelId="{E0209A1B-6562-4E44-9899-AB96293E6CEF}" cxnId="{29391160-3C0C-4BF4-B4A2-17A632E7AB42}" type="sibTrans">
      <dgm:prSet/>
      <dgm:spPr/>
      <dgm:t>
        <a:bodyPr/>
        <a:lstStyle/>
        <a:p>
          <a:endParaRPr lang="en-US"/>
        </a:p>
      </dgm:t>
    </dgm:pt>
    <dgm:pt modelId="{00464FFC-AA22-41D8-9B51-AD17E596F5A4}" type="pres">
      <dgm:prSet presAssocID="{3CAE6FA3-FD91-4CC1-A2C3-61C78C597524}" presName="Name0" presStyleCnt="0">
        <dgm:presLayoutVars>
          <dgm:chMax val="1"/>
          <dgm:dir/>
          <dgm:animLvl val="ctr"/>
          <dgm:resizeHandles val="exact"/>
        </dgm:presLayoutVars>
      </dgm:prSet>
      <dgm:spPr/>
    </dgm:pt>
    <dgm:pt modelId="{55F07E0E-5C0D-4A14-AF3E-D0477B480EBA}" type="pres">
      <dgm:prSet presAssocID="{54B9E0F0-E11F-4BEB-A6A8-B539252E76EA}" presName="centerShape" presStyleLbl="node0" presStyleIdx="0" presStyleCnt="1"/>
      <dgm:spPr/>
    </dgm:pt>
    <dgm:pt modelId="{1E3EA3E3-1049-4B17-94F1-810EDF501352}" type="pres">
      <dgm:prSet presAssocID="{D76A43CF-05F2-4F83-A0B8-567F8E7AC571}" presName="parTrans" presStyleLbl="sibTrans2D1" presStyleIdx="0" presStyleCnt="5"/>
      <dgm:spPr/>
    </dgm:pt>
    <dgm:pt modelId="{B39DDEF0-DAE1-4E55-9FE1-A9ACD9F55DA5}" type="pres">
      <dgm:prSet presAssocID="{D76A43CF-05F2-4F83-A0B8-567F8E7AC571}" presName="connectorText" presStyleLbl="sibTrans2D1" presStyleIdx="0" presStyleCnt="5"/>
      <dgm:spPr/>
    </dgm:pt>
    <dgm:pt modelId="{F3AB1A9E-570F-46BC-BF48-02CA9C7971F6}" type="pres">
      <dgm:prSet presAssocID="{4D8AC537-AF9C-481D-B7C6-82F66BBBD8F6}" presName="node" presStyleLbl="node1" presStyleIdx="0" presStyleCnt="5" custScaleX="117988" custScaleY="97752">
        <dgm:presLayoutVars>
          <dgm:bulletEnabled val="1"/>
        </dgm:presLayoutVars>
      </dgm:prSet>
      <dgm:spPr/>
    </dgm:pt>
    <dgm:pt modelId="{E81A28AC-136F-4A7D-B228-F8069E939942}" type="pres">
      <dgm:prSet presAssocID="{99B9B4A6-3530-4A2E-83C5-EC18D7FC668A}" presName="parTrans" presStyleLbl="sibTrans2D1" presStyleIdx="1" presStyleCnt="5"/>
      <dgm:spPr/>
    </dgm:pt>
    <dgm:pt modelId="{4F549B91-E583-4735-A50D-2100091344FF}" type="pres">
      <dgm:prSet presAssocID="{99B9B4A6-3530-4A2E-83C5-EC18D7FC668A}" presName="connectorText" presStyleLbl="sibTrans2D1" presStyleIdx="1" presStyleCnt="5"/>
      <dgm:spPr/>
    </dgm:pt>
    <dgm:pt modelId="{B428BBBB-D15D-48DF-9580-A7B62D1DEFFB}" type="pres">
      <dgm:prSet presAssocID="{7CCFFBCE-7E01-41DE-9123-E996B94C5814}" presName="node" presStyleLbl="node1" presStyleIdx="1" presStyleCnt="5" custScaleX="122491" custScaleY="99920">
        <dgm:presLayoutVars>
          <dgm:bulletEnabled val="1"/>
        </dgm:presLayoutVars>
      </dgm:prSet>
      <dgm:spPr/>
    </dgm:pt>
    <dgm:pt modelId="{7AE6DA8A-7C71-461D-BEC0-8A48B357C6C8}" type="pres">
      <dgm:prSet presAssocID="{45D83A96-06BD-482A-AD5F-2C899578546D}" presName="parTrans" presStyleLbl="sibTrans2D1" presStyleIdx="2" presStyleCnt="5"/>
      <dgm:spPr/>
    </dgm:pt>
    <dgm:pt modelId="{AD0E1E69-1E43-4B33-B3A2-8DFE16C87645}" type="pres">
      <dgm:prSet presAssocID="{45D83A96-06BD-482A-AD5F-2C899578546D}" presName="connectorText" presStyleLbl="sibTrans2D1" presStyleIdx="2" presStyleCnt="5"/>
      <dgm:spPr/>
    </dgm:pt>
    <dgm:pt modelId="{D4A08CD7-1D78-4F41-8E94-603191A095E3}" type="pres">
      <dgm:prSet presAssocID="{84444336-378A-42E7-AC5E-BE55E709F43E}" presName="node" presStyleLbl="node1" presStyleIdx="2" presStyleCnt="5" custScaleX="122945" custScaleY="90102">
        <dgm:presLayoutVars>
          <dgm:bulletEnabled val="1"/>
        </dgm:presLayoutVars>
      </dgm:prSet>
      <dgm:spPr/>
    </dgm:pt>
    <dgm:pt modelId="{9D7E75C8-D802-4933-8484-379742E21193}" type="pres">
      <dgm:prSet presAssocID="{C7571995-F4FF-4553-9E58-EC44B7D4F693}" presName="parTrans" presStyleLbl="sibTrans2D1" presStyleIdx="3" presStyleCnt="5"/>
      <dgm:spPr/>
    </dgm:pt>
    <dgm:pt modelId="{428A0118-0E83-41B4-8D5A-67939A4CC1F1}" type="pres">
      <dgm:prSet presAssocID="{C7571995-F4FF-4553-9E58-EC44B7D4F693}" presName="connectorText" presStyleLbl="sibTrans2D1" presStyleIdx="3" presStyleCnt="5"/>
      <dgm:spPr/>
    </dgm:pt>
    <dgm:pt modelId="{C141173A-6315-4957-AFFF-53DB760F746E}" type="pres">
      <dgm:prSet presAssocID="{D9E65DA0-74DE-4C0D-BFC8-273EBF42309C}" presName="node" presStyleLbl="node1" presStyleIdx="3" presStyleCnt="5" custScaleX="120279" custScaleY="88196">
        <dgm:presLayoutVars>
          <dgm:bulletEnabled val="1"/>
        </dgm:presLayoutVars>
      </dgm:prSet>
      <dgm:spPr/>
    </dgm:pt>
    <dgm:pt modelId="{D4BA6D6F-C8E5-4632-A47E-C8B342EBA6E4}" type="pres">
      <dgm:prSet presAssocID="{96DD7E0F-FA38-4EBB-9758-95C26E3F73D1}" presName="parTrans" presStyleLbl="sibTrans2D1" presStyleIdx="4" presStyleCnt="5"/>
      <dgm:spPr/>
    </dgm:pt>
    <dgm:pt modelId="{E2B8F1FE-7D70-412B-91A6-3ED53C7F1A6A}" type="pres">
      <dgm:prSet presAssocID="{96DD7E0F-FA38-4EBB-9758-95C26E3F73D1}" presName="connectorText" presStyleLbl="sibTrans2D1" presStyleIdx="4" presStyleCnt="5"/>
      <dgm:spPr/>
    </dgm:pt>
    <dgm:pt modelId="{5C285073-C990-4BC9-8CA7-3A271643F9C6}" type="pres">
      <dgm:prSet presAssocID="{D6FB8264-ED74-44A6-A507-1C44C9D9B178}" presName="node" presStyleLbl="node1" presStyleIdx="4" presStyleCnt="5" custScaleX="122899" custScaleY="95589">
        <dgm:presLayoutVars>
          <dgm:bulletEnabled val="1"/>
        </dgm:presLayoutVars>
      </dgm:prSet>
      <dgm:spPr/>
    </dgm:pt>
  </dgm:ptLst>
  <dgm:cxnLst>
    <dgm:cxn modelId="{7CFAA20B-99ED-4044-9438-D6F47B1E755B}" type="presOf" srcId="{3CAE6FA3-FD91-4CC1-A2C3-61C78C597524}" destId="{00464FFC-AA22-41D8-9B51-AD17E596F5A4}" srcOrd="0" destOrd="0" presId="urn:microsoft.com/office/officeart/2005/8/layout/radial5"/>
    <dgm:cxn modelId="{9A8A3E12-BDC5-4773-B092-CDEB3FE708DA}" type="presOf" srcId="{C7571995-F4FF-4553-9E58-EC44B7D4F693}" destId="{9D7E75C8-D802-4933-8484-379742E21193}" srcOrd="0" destOrd="0" presId="urn:microsoft.com/office/officeart/2005/8/layout/radial5"/>
    <dgm:cxn modelId="{CDB5D219-0B7D-4551-B89F-3C428CA284E4}" srcId="{54B9E0F0-E11F-4BEB-A6A8-B539252E76EA}" destId="{84444336-378A-42E7-AC5E-BE55E709F43E}" srcOrd="2" destOrd="0" parTransId="{45D83A96-06BD-482A-AD5F-2C899578546D}" sibTransId="{3C5D2D19-E4BA-487C-AE1B-C8076ADEF0B0}"/>
    <dgm:cxn modelId="{C6634C2A-7C52-424E-863D-4217348D6875}" type="presOf" srcId="{45D83A96-06BD-482A-AD5F-2C899578546D}" destId="{7AE6DA8A-7C71-461D-BEC0-8A48B357C6C8}" srcOrd="0" destOrd="0" presId="urn:microsoft.com/office/officeart/2005/8/layout/radial5"/>
    <dgm:cxn modelId="{5BBD4E37-E33B-442C-80AC-96ECA3988D3E}" srcId="{54B9E0F0-E11F-4BEB-A6A8-B539252E76EA}" destId="{7CCFFBCE-7E01-41DE-9123-E996B94C5814}" srcOrd="1" destOrd="0" parTransId="{99B9B4A6-3530-4A2E-83C5-EC18D7FC668A}" sibTransId="{0532AF8F-EB0F-4DC5-8858-03B3BD8FC3B9}"/>
    <dgm:cxn modelId="{B615215C-A371-4C20-98F9-321F708857D4}" type="presOf" srcId="{C7571995-F4FF-4553-9E58-EC44B7D4F693}" destId="{428A0118-0E83-41B4-8D5A-67939A4CC1F1}" srcOrd="1" destOrd="0" presId="urn:microsoft.com/office/officeart/2005/8/layout/radial5"/>
    <dgm:cxn modelId="{29391160-3C0C-4BF4-B4A2-17A632E7AB42}" srcId="{54B9E0F0-E11F-4BEB-A6A8-B539252E76EA}" destId="{D6FB8264-ED74-44A6-A507-1C44C9D9B178}" srcOrd="4" destOrd="0" parTransId="{96DD7E0F-FA38-4EBB-9758-95C26E3F73D1}" sibTransId="{E0209A1B-6562-4E44-9899-AB96293E6CEF}"/>
    <dgm:cxn modelId="{F9587B6A-C100-44B1-A0D6-0C5165C06C46}" type="presOf" srcId="{4D8AC537-AF9C-481D-B7C6-82F66BBBD8F6}" destId="{F3AB1A9E-570F-46BC-BF48-02CA9C7971F6}" srcOrd="0" destOrd="0" presId="urn:microsoft.com/office/officeart/2005/8/layout/radial5"/>
    <dgm:cxn modelId="{D843146F-2503-49DB-BCA4-971A5638B988}" type="presOf" srcId="{96DD7E0F-FA38-4EBB-9758-95C26E3F73D1}" destId="{E2B8F1FE-7D70-412B-91A6-3ED53C7F1A6A}" srcOrd="1" destOrd="0" presId="urn:microsoft.com/office/officeart/2005/8/layout/radial5"/>
    <dgm:cxn modelId="{26A6924F-5A74-408A-A483-EE53826E3607}" type="presOf" srcId="{96DD7E0F-FA38-4EBB-9758-95C26E3F73D1}" destId="{D4BA6D6F-C8E5-4632-A47E-C8B342EBA6E4}" srcOrd="0" destOrd="0" presId="urn:microsoft.com/office/officeart/2005/8/layout/radial5"/>
    <dgm:cxn modelId="{4BE04B70-65C3-4C6A-BCA8-4D1C534D58AD}" type="presOf" srcId="{D76A43CF-05F2-4F83-A0B8-567F8E7AC571}" destId="{B39DDEF0-DAE1-4E55-9FE1-A9ACD9F55DA5}" srcOrd="1" destOrd="0" presId="urn:microsoft.com/office/officeart/2005/8/layout/radial5"/>
    <dgm:cxn modelId="{948AD58D-A7C2-49EB-950B-BD26E132DC84}" type="presOf" srcId="{99B9B4A6-3530-4A2E-83C5-EC18D7FC668A}" destId="{4F549B91-E583-4735-A50D-2100091344FF}" srcOrd="1" destOrd="0" presId="urn:microsoft.com/office/officeart/2005/8/layout/radial5"/>
    <dgm:cxn modelId="{297B018F-7E59-47F0-9AF5-D24B1931DC85}" type="presOf" srcId="{54B9E0F0-E11F-4BEB-A6A8-B539252E76EA}" destId="{55F07E0E-5C0D-4A14-AF3E-D0477B480EBA}" srcOrd="0" destOrd="0" presId="urn:microsoft.com/office/officeart/2005/8/layout/radial5"/>
    <dgm:cxn modelId="{45DDD096-C55E-4262-9194-BAACBA96EB3E}" type="presOf" srcId="{45D83A96-06BD-482A-AD5F-2C899578546D}" destId="{AD0E1E69-1E43-4B33-B3A2-8DFE16C87645}" srcOrd="1" destOrd="0" presId="urn:microsoft.com/office/officeart/2005/8/layout/radial5"/>
    <dgm:cxn modelId="{1917109C-6397-4E5A-9086-BF666A623A88}" type="presOf" srcId="{D76A43CF-05F2-4F83-A0B8-567F8E7AC571}" destId="{1E3EA3E3-1049-4B17-94F1-810EDF501352}" srcOrd="0" destOrd="0" presId="urn:microsoft.com/office/officeart/2005/8/layout/radial5"/>
    <dgm:cxn modelId="{2D48F7B5-E5DD-4490-A19B-4F9629D82089}" type="presOf" srcId="{84444336-378A-42E7-AC5E-BE55E709F43E}" destId="{D4A08CD7-1D78-4F41-8E94-603191A095E3}" srcOrd="0" destOrd="0" presId="urn:microsoft.com/office/officeart/2005/8/layout/radial5"/>
    <dgm:cxn modelId="{8AA268C0-7779-42AA-B5D8-C5925D2FB323}" srcId="{54B9E0F0-E11F-4BEB-A6A8-B539252E76EA}" destId="{D9E65DA0-74DE-4C0D-BFC8-273EBF42309C}" srcOrd="3" destOrd="0" parTransId="{C7571995-F4FF-4553-9E58-EC44B7D4F693}" sibTransId="{F9C1FCBF-50CA-4521-AC4C-65F032E145E4}"/>
    <dgm:cxn modelId="{787124CC-93F0-4388-B746-C755F5F0B424}" type="presOf" srcId="{D6FB8264-ED74-44A6-A507-1C44C9D9B178}" destId="{5C285073-C990-4BC9-8CA7-3A271643F9C6}" srcOrd="0" destOrd="0" presId="urn:microsoft.com/office/officeart/2005/8/layout/radial5"/>
    <dgm:cxn modelId="{D44250CF-B328-4A85-BC2C-E27E3EEF3CCB}" srcId="{54B9E0F0-E11F-4BEB-A6A8-B539252E76EA}" destId="{4D8AC537-AF9C-481D-B7C6-82F66BBBD8F6}" srcOrd="0" destOrd="0" parTransId="{D76A43CF-05F2-4F83-A0B8-567F8E7AC571}" sibTransId="{D50C0A57-1205-4015-A391-B99F63D8ACD3}"/>
    <dgm:cxn modelId="{5A9DCFD5-B65C-41C3-AAD1-D48CCEE5733E}" type="presOf" srcId="{D9E65DA0-74DE-4C0D-BFC8-273EBF42309C}" destId="{C141173A-6315-4957-AFFF-53DB760F746E}" srcOrd="0" destOrd="0" presId="urn:microsoft.com/office/officeart/2005/8/layout/radial5"/>
    <dgm:cxn modelId="{38261AD7-74C9-4F17-97B6-43CA943E077C}" type="presOf" srcId="{7CCFFBCE-7E01-41DE-9123-E996B94C5814}" destId="{B428BBBB-D15D-48DF-9580-A7B62D1DEFFB}" srcOrd="0" destOrd="0" presId="urn:microsoft.com/office/officeart/2005/8/layout/radial5"/>
    <dgm:cxn modelId="{146075EB-903C-4A26-9CEE-C61DAD420EDF}" srcId="{3CAE6FA3-FD91-4CC1-A2C3-61C78C597524}" destId="{54B9E0F0-E11F-4BEB-A6A8-B539252E76EA}" srcOrd="0" destOrd="0" parTransId="{50FCD4C5-3048-4BF5-BF90-580E1733F359}" sibTransId="{62572309-A54A-4766-968C-D93099A357F7}"/>
    <dgm:cxn modelId="{75CAE0FB-26F9-4ECB-B190-EDD28F063201}" type="presOf" srcId="{99B9B4A6-3530-4A2E-83C5-EC18D7FC668A}" destId="{E81A28AC-136F-4A7D-B228-F8069E939942}" srcOrd="0" destOrd="0" presId="urn:microsoft.com/office/officeart/2005/8/layout/radial5"/>
    <dgm:cxn modelId="{FBC67CCA-710B-48EE-AD10-9A411F1788DE}" type="presParOf" srcId="{00464FFC-AA22-41D8-9B51-AD17E596F5A4}" destId="{55F07E0E-5C0D-4A14-AF3E-D0477B480EBA}" srcOrd="0" destOrd="0" presId="urn:microsoft.com/office/officeart/2005/8/layout/radial5"/>
    <dgm:cxn modelId="{A21D137F-D362-48D6-BBC1-B3E006312622}" type="presParOf" srcId="{00464FFC-AA22-41D8-9B51-AD17E596F5A4}" destId="{1E3EA3E3-1049-4B17-94F1-810EDF501352}" srcOrd="1" destOrd="0" presId="urn:microsoft.com/office/officeart/2005/8/layout/radial5"/>
    <dgm:cxn modelId="{FC1BF933-B5D8-4D77-921B-BA566FBF73A2}" type="presParOf" srcId="{1E3EA3E3-1049-4B17-94F1-810EDF501352}" destId="{B39DDEF0-DAE1-4E55-9FE1-A9ACD9F55DA5}" srcOrd="0" destOrd="0" presId="urn:microsoft.com/office/officeart/2005/8/layout/radial5"/>
    <dgm:cxn modelId="{EF88000A-C4C2-4962-AB8C-3AEDF085657A}" type="presParOf" srcId="{00464FFC-AA22-41D8-9B51-AD17E596F5A4}" destId="{F3AB1A9E-570F-46BC-BF48-02CA9C7971F6}" srcOrd="2" destOrd="0" presId="urn:microsoft.com/office/officeart/2005/8/layout/radial5"/>
    <dgm:cxn modelId="{F449AE03-768E-4B65-9A5A-AE2A2AEF62F4}" type="presParOf" srcId="{00464FFC-AA22-41D8-9B51-AD17E596F5A4}" destId="{E81A28AC-136F-4A7D-B228-F8069E939942}" srcOrd="3" destOrd="0" presId="urn:microsoft.com/office/officeart/2005/8/layout/radial5"/>
    <dgm:cxn modelId="{9383AB97-5DA0-4BC4-A456-C79CC10ECA99}" type="presParOf" srcId="{E81A28AC-136F-4A7D-B228-F8069E939942}" destId="{4F549B91-E583-4735-A50D-2100091344FF}" srcOrd="0" destOrd="0" presId="urn:microsoft.com/office/officeart/2005/8/layout/radial5"/>
    <dgm:cxn modelId="{03E1B145-1C1A-4B46-B20D-96828740CABE}" type="presParOf" srcId="{00464FFC-AA22-41D8-9B51-AD17E596F5A4}" destId="{B428BBBB-D15D-48DF-9580-A7B62D1DEFFB}" srcOrd="4" destOrd="0" presId="urn:microsoft.com/office/officeart/2005/8/layout/radial5"/>
    <dgm:cxn modelId="{5E53C729-2F67-4C30-B807-6374BD1C4DA5}" type="presParOf" srcId="{00464FFC-AA22-41D8-9B51-AD17E596F5A4}" destId="{7AE6DA8A-7C71-461D-BEC0-8A48B357C6C8}" srcOrd="5" destOrd="0" presId="urn:microsoft.com/office/officeart/2005/8/layout/radial5"/>
    <dgm:cxn modelId="{93300D50-E62D-4D5E-8D9D-C0F5507FDE16}" type="presParOf" srcId="{7AE6DA8A-7C71-461D-BEC0-8A48B357C6C8}" destId="{AD0E1E69-1E43-4B33-B3A2-8DFE16C87645}" srcOrd="0" destOrd="0" presId="urn:microsoft.com/office/officeart/2005/8/layout/radial5"/>
    <dgm:cxn modelId="{48EE44EE-6FD2-41E3-8308-55B90990447F}" type="presParOf" srcId="{00464FFC-AA22-41D8-9B51-AD17E596F5A4}" destId="{D4A08CD7-1D78-4F41-8E94-603191A095E3}" srcOrd="6" destOrd="0" presId="urn:microsoft.com/office/officeart/2005/8/layout/radial5"/>
    <dgm:cxn modelId="{F6DFF282-E044-41D7-BE44-DDFAA4AFF5AD}" type="presParOf" srcId="{00464FFC-AA22-41D8-9B51-AD17E596F5A4}" destId="{9D7E75C8-D802-4933-8484-379742E21193}" srcOrd="7" destOrd="0" presId="urn:microsoft.com/office/officeart/2005/8/layout/radial5"/>
    <dgm:cxn modelId="{F7804512-60BF-41F9-8C5B-CB5AFDFCB8B6}" type="presParOf" srcId="{9D7E75C8-D802-4933-8484-379742E21193}" destId="{428A0118-0E83-41B4-8D5A-67939A4CC1F1}" srcOrd="0" destOrd="0" presId="urn:microsoft.com/office/officeart/2005/8/layout/radial5"/>
    <dgm:cxn modelId="{AA443C1E-0DF9-4FFF-8007-88664B3A3D32}" type="presParOf" srcId="{00464FFC-AA22-41D8-9B51-AD17E596F5A4}" destId="{C141173A-6315-4957-AFFF-53DB760F746E}" srcOrd="8" destOrd="0" presId="urn:microsoft.com/office/officeart/2005/8/layout/radial5"/>
    <dgm:cxn modelId="{D6C0B594-C861-4E17-88BF-680E34C24C1F}" type="presParOf" srcId="{00464FFC-AA22-41D8-9B51-AD17E596F5A4}" destId="{D4BA6D6F-C8E5-4632-A47E-C8B342EBA6E4}" srcOrd="9" destOrd="0" presId="urn:microsoft.com/office/officeart/2005/8/layout/radial5"/>
    <dgm:cxn modelId="{FB1A8836-4447-464A-AE85-E437CC784805}" type="presParOf" srcId="{D4BA6D6F-C8E5-4632-A47E-C8B342EBA6E4}" destId="{E2B8F1FE-7D70-412B-91A6-3ED53C7F1A6A}" srcOrd="0" destOrd="0" presId="urn:microsoft.com/office/officeart/2005/8/layout/radial5"/>
    <dgm:cxn modelId="{90C7FE7F-9CFB-4117-9E7F-57B5A162DA09}" type="presParOf" srcId="{00464FFC-AA22-41D8-9B51-AD17E596F5A4}" destId="{5C285073-C990-4BC9-8CA7-3A271643F9C6}" srcOrd="10" destOrd="0" presId="urn:microsoft.com/office/officeart/2005/8/layout/radial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5730544" cy="4282440"/>
        <a:chOff x="0" y="0"/>
        <a:chExt cx="5730544" cy="4282440"/>
      </a:xfrm>
    </dsp:grpSpPr>
    <dsp:sp modelId="{55F07E0E-5C0D-4A14-AF3E-D0477B480EBA}">
      <dsp:nvSpPr>
        <dsp:cNvPr id="3" name="Oval 2"/>
        <dsp:cNvSpPr/>
      </dsp:nvSpPr>
      <dsp:spPr bwMode="white">
        <a:xfrm>
          <a:off x="2259145" y="1697157"/>
          <a:ext cx="1212255" cy="1212255"/>
        </a:xfrm>
        <a:prstGeom prst="ellipse">
          <a:avLst/>
        </a:prstGeom>
        <a:gradFill rotWithShape="0">
          <a:gsLst>
            <a:gs pos="0">
              <a:srgbClr val="4472C4">
                <a:hueOff val="0"/>
                <a:satOff val="0"/>
                <a:lumOff val="0"/>
                <a:alphaOff val="0"/>
                <a:satMod val="103000"/>
                <a:lumMod val="102000"/>
                <a:tint val="94000"/>
              </a:srgbClr>
            </a:gs>
            <a:gs pos="50000">
              <a:srgbClr val="4472C4">
                <a:hueOff val="0"/>
                <a:satOff val="0"/>
                <a:lumOff val="0"/>
                <a:alphaOff val="0"/>
                <a:satMod val="110000"/>
                <a:lumMod val="100000"/>
                <a:shade val="100000"/>
              </a:srgbClr>
            </a:gs>
            <a:gs pos="100000">
              <a:srgbClr val="4472C4">
                <a:hueOff val="0"/>
                <a:satOff val="0"/>
                <a:lumOff val="0"/>
                <a:alphaOff val="0"/>
                <a:lumMod val="99000"/>
                <a:satMod val="120000"/>
                <a:shade val="78000"/>
              </a:srgbClr>
            </a:gs>
          </a:gsLst>
          <a:lin ang="5400000" scaled="0"/>
        </a:gradFill>
        <a:ln>
          <a:solidFill>
            <a:srgbClr val="FF0000"/>
          </a:solidFill>
        </a:ln>
        <a:effectLst/>
        <a:scene3d>
          <a:camera prst="orthographicFront"/>
          <a:lightRig rig="threePt" dir="t">
            <a:rot lat="0" lon="0" rev="7500000"/>
          </a:lightRig>
        </a:scene3d>
        <a:sp3d prstMaterial="plastic">
          <a:bevelT w="127000" h="25400" prst="relaxedInset"/>
        </a:sp3d>
      </dsp:spPr>
      <dsp:style>
        <a:lnRef idx="0">
          <a:schemeClr val="lt1"/>
        </a:lnRef>
        <a:fillRef idx="3">
          <a:schemeClr val="accent1"/>
        </a:fillRef>
        <a:effectRef idx="2">
          <a:scrgbClr r="0" g="0" b="0"/>
        </a:effectRef>
        <a:fontRef idx="minor">
          <a:schemeClr val="lt1"/>
        </a:fontRef>
      </dsp:style>
      <dsp:txBody>
        <a:bodyPr lIns="21590" tIns="21590" rIns="21590" bIns="21590"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buNone/>
          </a:pPr>
          <a:r>
            <a:rPr lang="en-US" b="1">
              <a:solidFill>
                <a:sysClr val="windowText" lastClr="000000"/>
              </a:solidFill>
              <a:latin typeface="Microsoft Sans Serif" panose="020B0604020202020204"/>
              <a:ea typeface="+mn-ea"/>
              <a:cs typeface="+mn-cs"/>
            </a:rPr>
            <a:t>Octopus Group</a:t>
          </a:r>
        </a:p>
      </dsp:txBody>
      <dsp:txXfrm>
        <a:off x="2259145" y="1697157"/>
        <a:ext cx="1212255" cy="1212255"/>
      </dsp:txXfrm>
    </dsp:sp>
    <dsp:sp modelId="{1E3EA3E3-1049-4B17-94F1-810EDF501352}">
      <dsp:nvSpPr>
        <dsp:cNvPr id="4" name="Right Arrow 3"/>
        <dsp:cNvSpPr/>
      </dsp:nvSpPr>
      <dsp:spPr bwMode="white">
        <a:xfrm rot="16199999">
          <a:off x="2736773" y="1248622"/>
          <a:ext cx="256998" cy="412167"/>
        </a:xfrm>
        <a:prstGeom prst="rightArrow">
          <a:avLst>
            <a:gd name="adj1" fmla="val 60000"/>
            <a:gd name="adj2" fmla="val 50000"/>
          </a:avLst>
        </a:prstGeom>
        <a:solidFill>
          <a:srgbClr val="ED7D31">
            <a:hueOff val="0"/>
            <a:satOff val="0"/>
            <a:lumOff val="0"/>
            <a:alphaOff val="0"/>
          </a:srgbClr>
        </a:solidFill>
        <a:ln>
          <a:noFill/>
        </a:ln>
        <a:effectLst/>
        <a:scene3d>
          <a:camera prst="orthographicFront"/>
          <a:lightRig rig="threePt" dir="t">
            <a:rot lat="0" lon="0" rev="7500000"/>
          </a:lightRig>
        </a:scene3d>
        <a:sp3d z="-70000" extrusionH="63500" prstMaterial="matte">
          <a:bevelT w="25400" h="6350" prst="relaxedInset"/>
          <a:contourClr>
            <a:sysClr val="window" lastClr="FFFFFF"/>
          </a:contourClr>
        </a:sp3d>
      </dsp:spPr>
      <dsp:style>
        <a:lnRef idx="0">
          <a:schemeClr val="lt1">
            <a:hueOff val="0"/>
            <a:satOff val="0"/>
            <a:lumOff val="0"/>
            <a:alpha val="100000"/>
          </a:schemeClr>
        </a:lnRef>
        <a:fillRef idx="1">
          <a:schemeClr val="accent2"/>
        </a:fillRef>
        <a:effectRef idx="2">
          <a:scrgbClr r="0" g="0" b="0"/>
        </a:effectRef>
        <a:fontRef idx="minor">
          <a:schemeClr val="lt1"/>
        </a:fontRef>
      </dsp:style>
      <dsp:txBody>
        <a:bodyPr lIns="0" tIns="0" rIns="0" bIns="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buNone/>
          </a:pPr>
          <a:endParaRPr lang="en-US">
            <a:solidFill>
              <a:sysClr val="window" lastClr="FFFFFF"/>
            </a:solidFill>
            <a:latin typeface="Microsoft Sans Serif" panose="020B0604020202020204"/>
            <a:ea typeface="+mn-ea"/>
            <a:cs typeface="+mn-cs"/>
          </a:endParaRPr>
        </a:p>
      </dsp:txBody>
      <dsp:txXfrm rot="16199999">
        <a:off x="2736773" y="1248622"/>
        <a:ext cx="256998" cy="412167"/>
      </dsp:txXfrm>
    </dsp:sp>
    <dsp:sp modelId="{F3AB1A9E-570F-46BC-BF48-02CA9C7971F6}">
      <dsp:nvSpPr>
        <dsp:cNvPr id="5" name="Oval 4"/>
        <dsp:cNvSpPr/>
      </dsp:nvSpPr>
      <dsp:spPr bwMode="white">
        <a:xfrm>
          <a:off x="2259145" y="0"/>
          <a:ext cx="1212255" cy="1212255"/>
        </a:xfrm>
        <a:prstGeom prst="ellipse">
          <a:avLst/>
        </a:prstGeom>
        <a:gradFill rotWithShape="0">
          <a:gsLst>
            <a:gs pos="0">
              <a:srgbClr val="ED7D31">
                <a:hueOff val="0"/>
                <a:satOff val="0"/>
                <a:lumOff val="0"/>
                <a:alphaOff val="0"/>
                <a:satMod val="103000"/>
                <a:lumMod val="102000"/>
                <a:tint val="94000"/>
              </a:srgbClr>
            </a:gs>
            <a:gs pos="50000">
              <a:srgbClr val="ED7D31">
                <a:hueOff val="0"/>
                <a:satOff val="0"/>
                <a:lumOff val="0"/>
                <a:alphaOff val="0"/>
                <a:satMod val="110000"/>
                <a:lumMod val="100000"/>
                <a:shade val="100000"/>
              </a:srgbClr>
            </a:gs>
            <a:gs pos="100000">
              <a:srgbClr val="ED7D31">
                <a:hueOff val="0"/>
                <a:satOff val="0"/>
                <a:lumOff val="0"/>
                <a:alphaOff val="0"/>
                <a:lumMod val="99000"/>
                <a:satMod val="120000"/>
                <a:shade val="78000"/>
              </a:srgb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hemeClr val="lt1"/>
        </a:lnRef>
        <a:fillRef idx="3">
          <a:schemeClr val="accent2"/>
        </a:fillRef>
        <a:effectRef idx="2">
          <a:scrgbClr r="0" g="0" b="0"/>
        </a:effectRef>
        <a:fontRef idx="minor">
          <a:schemeClr val="lt1"/>
        </a:fontRef>
      </dsp:style>
      <dsp:txBody>
        <a:bodyPr lIns="19050" tIns="19050" rIns="19050" bIns="19050"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buNone/>
          </a:pPr>
          <a:r>
            <a:rPr lang="en-US" b="1" dirty="0">
              <a:solidFill>
                <a:sysClr val="window" lastClr="FFFFFF"/>
              </a:solidFill>
              <a:latin typeface="Microsoft Sans Serif" panose="020B0604020202020204"/>
              <a:ea typeface="+mn-ea"/>
              <a:cs typeface="+mn-cs"/>
            </a:rPr>
            <a:t>Food and beverage </a:t>
          </a:r>
          <a:endParaRPr lang="en-US" dirty="0">
            <a:solidFill>
              <a:sysClr val="window" lastClr="FFFFFF"/>
            </a:solidFill>
            <a:latin typeface="Microsoft Sans Serif" panose="020B0604020202020204"/>
            <a:ea typeface="+mn-ea"/>
            <a:cs typeface="+mn-cs"/>
          </a:endParaRPr>
        </a:p>
      </dsp:txBody>
      <dsp:txXfrm>
        <a:off x="2259145" y="0"/>
        <a:ext cx="1212255" cy="1212255"/>
      </dsp:txXfrm>
    </dsp:sp>
    <dsp:sp modelId="{E81A28AC-136F-4A7D-B228-F8069E939942}">
      <dsp:nvSpPr>
        <dsp:cNvPr id="6" name="Right Arrow 5"/>
        <dsp:cNvSpPr/>
      </dsp:nvSpPr>
      <dsp:spPr bwMode="white">
        <a:xfrm rot="-1079999">
          <a:off x="3543819" y="1834976"/>
          <a:ext cx="256998" cy="412167"/>
        </a:xfrm>
        <a:prstGeom prst="rightArrow">
          <a:avLst>
            <a:gd name="adj1" fmla="val 60000"/>
            <a:gd name="adj2" fmla="val 50000"/>
          </a:avLst>
        </a:prstGeom>
        <a:solidFill>
          <a:srgbClr val="A5A5A5">
            <a:hueOff val="0"/>
            <a:satOff val="0"/>
            <a:lumOff val="0"/>
            <a:alphaOff val="0"/>
          </a:srgbClr>
        </a:solidFill>
        <a:ln>
          <a:noFill/>
        </a:ln>
        <a:effectLst/>
        <a:scene3d>
          <a:camera prst="orthographicFront"/>
          <a:lightRig rig="threePt" dir="t">
            <a:rot lat="0" lon="0" rev="7500000"/>
          </a:lightRig>
        </a:scene3d>
        <a:sp3d z="-70000" extrusionH="63500" prstMaterial="matte">
          <a:bevelT w="25400" h="6350" prst="relaxedInset"/>
          <a:contourClr>
            <a:sysClr val="window" lastClr="FFFFFF"/>
          </a:contourClr>
        </a:sp3d>
      </dsp:spPr>
      <dsp:style>
        <a:lnRef idx="0">
          <a:schemeClr val="lt1">
            <a:hueOff val="0"/>
            <a:satOff val="0"/>
            <a:lumOff val="0"/>
            <a:alpha val="100000"/>
          </a:schemeClr>
        </a:lnRef>
        <a:fillRef idx="1">
          <a:schemeClr val="accent3"/>
        </a:fillRef>
        <a:effectRef idx="2">
          <a:scrgbClr r="0" g="0" b="0"/>
        </a:effectRef>
        <a:fontRef idx="minor">
          <a:schemeClr val="lt1"/>
        </a:fontRef>
      </dsp:style>
      <dsp:txBody>
        <a:bodyPr lIns="0" tIns="0" rIns="0" bIns="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buNone/>
          </a:pPr>
          <a:endParaRPr lang="en-US">
            <a:solidFill>
              <a:sysClr val="window" lastClr="FFFFFF"/>
            </a:solidFill>
            <a:latin typeface="Microsoft Sans Serif" panose="020B0604020202020204"/>
            <a:ea typeface="+mn-ea"/>
            <a:cs typeface="+mn-cs"/>
          </a:endParaRPr>
        </a:p>
      </dsp:txBody>
      <dsp:txXfrm rot="-1079999">
        <a:off x="3543819" y="1834976"/>
        <a:ext cx="256998" cy="412167"/>
      </dsp:txXfrm>
    </dsp:sp>
    <dsp:sp modelId="{B428BBBB-D15D-48DF-9580-A7B62D1DEFFB}">
      <dsp:nvSpPr>
        <dsp:cNvPr id="7" name="Oval 6"/>
        <dsp:cNvSpPr/>
      </dsp:nvSpPr>
      <dsp:spPr bwMode="white">
        <a:xfrm>
          <a:off x="3873237" y="1172706"/>
          <a:ext cx="1212255" cy="1212255"/>
        </a:xfrm>
        <a:prstGeom prst="ellipse">
          <a:avLst/>
        </a:prstGeom>
        <a:gradFill rotWithShape="0">
          <a:gsLst>
            <a:gs pos="0">
              <a:srgbClr val="A5A5A5">
                <a:hueOff val="0"/>
                <a:satOff val="0"/>
                <a:lumOff val="0"/>
                <a:alphaOff val="0"/>
                <a:satMod val="103000"/>
                <a:lumMod val="102000"/>
                <a:tint val="94000"/>
              </a:srgbClr>
            </a:gs>
            <a:gs pos="50000">
              <a:srgbClr val="A5A5A5">
                <a:hueOff val="0"/>
                <a:satOff val="0"/>
                <a:lumOff val="0"/>
                <a:alphaOff val="0"/>
                <a:satMod val="110000"/>
                <a:lumMod val="100000"/>
                <a:shade val="100000"/>
              </a:srgbClr>
            </a:gs>
            <a:gs pos="100000">
              <a:srgbClr val="A5A5A5">
                <a:hueOff val="0"/>
                <a:satOff val="0"/>
                <a:lumOff val="0"/>
                <a:alphaOff val="0"/>
                <a:lumMod val="99000"/>
                <a:satMod val="120000"/>
                <a:shade val="78000"/>
              </a:srgb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hemeClr val="lt1"/>
        </a:lnRef>
        <a:fillRef idx="3">
          <a:schemeClr val="accent3"/>
        </a:fillRef>
        <a:effectRef idx="2">
          <a:scrgbClr r="0" g="0" b="0"/>
        </a:effectRef>
        <a:fontRef idx="minor">
          <a:schemeClr val="lt1"/>
        </a:fontRef>
      </dsp:style>
      <dsp:txBody>
        <a:bodyPr lIns="19050" tIns="19050" rIns="19050" bIns="19050"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buNone/>
          </a:pPr>
          <a:r>
            <a:rPr lang="en-US" b="1">
              <a:solidFill>
                <a:sysClr val="window" lastClr="FFFFFF"/>
              </a:solidFill>
              <a:latin typeface="Microsoft Sans Serif" panose="020B0604020202020204"/>
              <a:ea typeface="+mn-ea"/>
              <a:cs typeface="+mn-cs"/>
            </a:rPr>
            <a:t>Culinary Products</a:t>
          </a:r>
          <a:endParaRPr lang="en-US">
            <a:solidFill>
              <a:sysClr val="window" lastClr="FFFFFF"/>
            </a:solidFill>
            <a:latin typeface="Microsoft Sans Serif" panose="020B0604020202020204"/>
            <a:ea typeface="+mn-ea"/>
            <a:cs typeface="+mn-cs"/>
          </a:endParaRPr>
        </a:p>
      </dsp:txBody>
      <dsp:txXfrm>
        <a:off x="3873237" y="1172706"/>
        <a:ext cx="1212255" cy="1212255"/>
      </dsp:txXfrm>
    </dsp:sp>
    <dsp:sp modelId="{7AE6DA8A-7C71-461D-BEC0-8A48B357C6C8}">
      <dsp:nvSpPr>
        <dsp:cNvPr id="8" name="Right Arrow 7"/>
        <dsp:cNvSpPr/>
      </dsp:nvSpPr>
      <dsp:spPr bwMode="white">
        <a:xfrm rot="3240000">
          <a:off x="3235555" y="2783715"/>
          <a:ext cx="256998" cy="412167"/>
        </a:xfrm>
        <a:prstGeom prst="rightArrow">
          <a:avLst>
            <a:gd name="adj1" fmla="val 60000"/>
            <a:gd name="adj2" fmla="val 50000"/>
          </a:avLst>
        </a:prstGeom>
        <a:solidFill>
          <a:srgbClr val="FFC000">
            <a:hueOff val="0"/>
            <a:satOff val="0"/>
            <a:lumOff val="0"/>
            <a:alphaOff val="0"/>
          </a:srgbClr>
        </a:solidFill>
        <a:ln>
          <a:noFill/>
        </a:ln>
        <a:effectLst/>
        <a:scene3d>
          <a:camera prst="orthographicFront"/>
          <a:lightRig rig="threePt" dir="t">
            <a:rot lat="0" lon="0" rev="7500000"/>
          </a:lightRig>
        </a:scene3d>
        <a:sp3d z="-70000" extrusionH="63500" prstMaterial="matte">
          <a:bevelT w="25400" h="6350" prst="relaxedInset"/>
          <a:contourClr>
            <a:sysClr val="window" lastClr="FFFFFF"/>
          </a:contourClr>
        </a:sp3d>
      </dsp:spPr>
      <dsp:style>
        <a:lnRef idx="0">
          <a:schemeClr val="lt1">
            <a:hueOff val="0"/>
            <a:satOff val="0"/>
            <a:lumOff val="0"/>
            <a:alpha val="100000"/>
          </a:schemeClr>
        </a:lnRef>
        <a:fillRef idx="1">
          <a:schemeClr val="accent4"/>
        </a:fillRef>
        <a:effectRef idx="2">
          <a:scrgbClr r="0" g="0" b="0"/>
        </a:effectRef>
        <a:fontRef idx="minor">
          <a:schemeClr val="lt1"/>
        </a:fontRef>
      </dsp:style>
      <dsp:txBody>
        <a:bodyPr lIns="0" tIns="0" rIns="0" bIns="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buNone/>
          </a:pPr>
          <a:endParaRPr lang="en-US">
            <a:solidFill>
              <a:sysClr val="window" lastClr="FFFFFF"/>
            </a:solidFill>
            <a:latin typeface="Microsoft Sans Serif" panose="020B0604020202020204"/>
            <a:ea typeface="+mn-ea"/>
            <a:cs typeface="+mn-cs"/>
          </a:endParaRPr>
        </a:p>
      </dsp:txBody>
      <dsp:txXfrm rot="3240000">
        <a:off x="3235555" y="2783715"/>
        <a:ext cx="256998" cy="412167"/>
      </dsp:txXfrm>
    </dsp:sp>
    <dsp:sp modelId="{D4A08CD7-1D78-4F41-8E94-603191A095E3}">
      <dsp:nvSpPr>
        <dsp:cNvPr id="9" name="Oval 8"/>
        <dsp:cNvSpPr/>
      </dsp:nvSpPr>
      <dsp:spPr bwMode="white">
        <a:xfrm>
          <a:off x="3256708" y="3070185"/>
          <a:ext cx="1212255" cy="1212255"/>
        </a:xfrm>
        <a:prstGeom prst="ellipse">
          <a:avLst/>
        </a:prstGeom>
        <a:gradFill rotWithShape="0">
          <a:gsLst>
            <a:gs pos="0">
              <a:srgbClr val="FFC000">
                <a:hueOff val="0"/>
                <a:satOff val="0"/>
                <a:lumOff val="0"/>
                <a:alphaOff val="0"/>
                <a:satMod val="103000"/>
                <a:lumMod val="102000"/>
                <a:tint val="94000"/>
              </a:srgbClr>
            </a:gs>
            <a:gs pos="50000">
              <a:srgbClr val="FFC000">
                <a:hueOff val="0"/>
                <a:satOff val="0"/>
                <a:lumOff val="0"/>
                <a:alphaOff val="0"/>
                <a:satMod val="110000"/>
                <a:lumMod val="100000"/>
                <a:shade val="100000"/>
              </a:srgbClr>
            </a:gs>
            <a:gs pos="100000">
              <a:srgbClr val="FFC000">
                <a:hueOff val="0"/>
                <a:satOff val="0"/>
                <a:lumOff val="0"/>
                <a:alphaOff val="0"/>
                <a:lumMod val="99000"/>
                <a:satMod val="120000"/>
                <a:shade val="78000"/>
              </a:srgb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hemeClr val="lt1"/>
        </a:lnRef>
        <a:fillRef idx="3">
          <a:schemeClr val="accent4"/>
        </a:fillRef>
        <a:effectRef idx="2">
          <a:scrgbClr r="0" g="0" b="0"/>
        </a:effectRef>
        <a:fontRef idx="minor">
          <a:schemeClr val="lt1"/>
        </a:fontRef>
      </dsp:style>
      <dsp:txBody>
        <a:bodyPr lIns="19050" tIns="19050" rIns="19050" bIns="19050"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buNone/>
          </a:pPr>
          <a:r>
            <a:rPr lang="en-US" b="1">
              <a:solidFill>
                <a:sysClr val="window" lastClr="FFFFFF"/>
              </a:solidFill>
              <a:latin typeface="Microsoft Sans Serif" panose="020B0604020202020204"/>
              <a:ea typeface="+mn-ea"/>
              <a:cs typeface="+mn-cs"/>
            </a:rPr>
            <a:t>Dairy Products</a:t>
          </a:r>
          <a:endParaRPr lang="en-US">
            <a:solidFill>
              <a:sysClr val="window" lastClr="FFFFFF"/>
            </a:solidFill>
            <a:latin typeface="Microsoft Sans Serif" panose="020B0604020202020204"/>
            <a:ea typeface="+mn-ea"/>
            <a:cs typeface="+mn-cs"/>
          </a:endParaRPr>
        </a:p>
      </dsp:txBody>
      <dsp:txXfrm>
        <a:off x="3256708" y="3070185"/>
        <a:ext cx="1212255" cy="1212255"/>
      </dsp:txXfrm>
    </dsp:sp>
    <dsp:sp modelId="{9D7E75C8-D802-4933-8484-379742E21193}">
      <dsp:nvSpPr>
        <dsp:cNvPr id="10" name="Right Arrow 9"/>
        <dsp:cNvSpPr/>
      </dsp:nvSpPr>
      <dsp:spPr bwMode="white">
        <a:xfrm rot="7560000">
          <a:off x="2237991" y="2783715"/>
          <a:ext cx="256998" cy="412167"/>
        </a:xfrm>
        <a:prstGeom prst="rightArrow">
          <a:avLst>
            <a:gd name="adj1" fmla="val 60000"/>
            <a:gd name="adj2" fmla="val 50000"/>
          </a:avLst>
        </a:prstGeom>
        <a:solidFill>
          <a:srgbClr val="5B9BD5">
            <a:hueOff val="0"/>
            <a:satOff val="0"/>
            <a:lumOff val="0"/>
            <a:alphaOff val="0"/>
          </a:srgbClr>
        </a:solidFill>
        <a:ln>
          <a:noFill/>
        </a:ln>
        <a:effectLst/>
        <a:scene3d>
          <a:camera prst="orthographicFront"/>
          <a:lightRig rig="threePt" dir="t">
            <a:rot lat="0" lon="0" rev="7500000"/>
          </a:lightRig>
        </a:scene3d>
        <a:sp3d z="-70000" extrusionH="63500" prstMaterial="matte">
          <a:bevelT w="25400" h="6350" prst="relaxedInset"/>
          <a:contourClr>
            <a:sysClr val="window" lastClr="FFFFFF"/>
          </a:contourClr>
        </a:sp3d>
      </dsp:spPr>
      <dsp:style>
        <a:lnRef idx="0">
          <a:schemeClr val="lt1">
            <a:hueOff val="0"/>
            <a:satOff val="0"/>
            <a:lumOff val="0"/>
            <a:alpha val="100000"/>
          </a:schemeClr>
        </a:lnRef>
        <a:fillRef idx="1">
          <a:schemeClr val="accent5"/>
        </a:fillRef>
        <a:effectRef idx="2">
          <a:scrgbClr r="0" g="0" b="0"/>
        </a:effectRef>
        <a:fontRef idx="minor">
          <a:schemeClr val="lt1"/>
        </a:fontRef>
      </dsp:style>
      <dsp:txBody>
        <a:bodyPr rot="10800000" lIns="0" tIns="0" rIns="0" bIns="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buNone/>
          </a:pPr>
          <a:endParaRPr lang="en-US">
            <a:solidFill>
              <a:sysClr val="window" lastClr="FFFFFF"/>
            </a:solidFill>
            <a:latin typeface="Microsoft Sans Serif" panose="020B0604020202020204"/>
            <a:ea typeface="+mn-ea"/>
            <a:cs typeface="+mn-cs"/>
          </a:endParaRPr>
        </a:p>
      </dsp:txBody>
      <dsp:txXfrm rot="7560000">
        <a:off x="2237991" y="2783715"/>
        <a:ext cx="256998" cy="412167"/>
      </dsp:txXfrm>
    </dsp:sp>
    <dsp:sp modelId="{C141173A-6315-4957-AFFF-53DB760F746E}">
      <dsp:nvSpPr>
        <dsp:cNvPr id="11" name="Oval 10"/>
        <dsp:cNvSpPr/>
      </dsp:nvSpPr>
      <dsp:spPr bwMode="white">
        <a:xfrm>
          <a:off x="1261581" y="3070185"/>
          <a:ext cx="1212255" cy="1212255"/>
        </a:xfrm>
        <a:prstGeom prst="ellipse">
          <a:avLst/>
        </a:prstGeom>
        <a:gradFill rotWithShape="0">
          <a:gsLst>
            <a:gs pos="0">
              <a:srgbClr val="5B9BD5">
                <a:hueOff val="0"/>
                <a:satOff val="0"/>
                <a:lumOff val="0"/>
                <a:alphaOff val="0"/>
                <a:satMod val="103000"/>
                <a:lumMod val="102000"/>
                <a:tint val="94000"/>
              </a:srgbClr>
            </a:gs>
            <a:gs pos="50000">
              <a:srgbClr val="5B9BD5">
                <a:hueOff val="0"/>
                <a:satOff val="0"/>
                <a:lumOff val="0"/>
                <a:alphaOff val="0"/>
                <a:satMod val="110000"/>
                <a:lumMod val="100000"/>
                <a:shade val="100000"/>
              </a:srgbClr>
            </a:gs>
            <a:gs pos="100000">
              <a:srgbClr val="5B9BD5">
                <a:hueOff val="0"/>
                <a:satOff val="0"/>
                <a:lumOff val="0"/>
                <a:alphaOff val="0"/>
                <a:lumMod val="99000"/>
                <a:satMod val="120000"/>
                <a:shade val="78000"/>
              </a:srgb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hemeClr val="lt1"/>
        </a:lnRef>
        <a:fillRef idx="3">
          <a:schemeClr val="accent5"/>
        </a:fillRef>
        <a:effectRef idx="2">
          <a:scrgbClr r="0" g="0" b="0"/>
        </a:effectRef>
        <a:fontRef idx="minor">
          <a:schemeClr val="lt1"/>
        </a:fontRef>
      </dsp:style>
      <dsp:txBody>
        <a:bodyPr lIns="19050" tIns="19050" rIns="19050" bIns="19050"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buNone/>
          </a:pPr>
          <a:r>
            <a:rPr lang="en-US" b="1">
              <a:solidFill>
                <a:sysClr val="window" lastClr="FFFFFF"/>
              </a:solidFill>
              <a:latin typeface="Microsoft Sans Serif" panose="020B0604020202020204"/>
              <a:ea typeface="+mn-ea"/>
              <a:cs typeface="+mn-cs"/>
            </a:rPr>
            <a:t>Snacks</a:t>
          </a:r>
          <a:endParaRPr lang="en-US">
            <a:solidFill>
              <a:sysClr val="window" lastClr="FFFFFF"/>
            </a:solidFill>
            <a:latin typeface="Microsoft Sans Serif" panose="020B0604020202020204"/>
            <a:ea typeface="+mn-ea"/>
            <a:cs typeface="+mn-cs"/>
          </a:endParaRPr>
        </a:p>
      </dsp:txBody>
      <dsp:txXfrm>
        <a:off x="1261581" y="3070185"/>
        <a:ext cx="1212255" cy="1212255"/>
      </dsp:txXfrm>
    </dsp:sp>
    <dsp:sp modelId="{D4BA6D6F-C8E5-4632-A47E-C8B342EBA6E4}">
      <dsp:nvSpPr>
        <dsp:cNvPr id="12" name="Right Arrow 11"/>
        <dsp:cNvSpPr/>
      </dsp:nvSpPr>
      <dsp:spPr bwMode="white">
        <a:xfrm rot="11880000">
          <a:off x="1929727" y="1834976"/>
          <a:ext cx="256998" cy="412167"/>
        </a:xfrm>
        <a:prstGeom prst="rightArrow">
          <a:avLst>
            <a:gd name="adj1" fmla="val 60000"/>
            <a:gd name="adj2" fmla="val 50000"/>
          </a:avLst>
        </a:prstGeom>
        <a:solidFill>
          <a:srgbClr val="70AD47">
            <a:hueOff val="0"/>
            <a:satOff val="0"/>
            <a:lumOff val="0"/>
            <a:alphaOff val="0"/>
          </a:srgbClr>
        </a:solidFill>
        <a:ln>
          <a:noFill/>
        </a:ln>
        <a:effectLst/>
        <a:scene3d>
          <a:camera prst="orthographicFront"/>
          <a:lightRig rig="threePt" dir="t">
            <a:rot lat="0" lon="0" rev="7500000"/>
          </a:lightRig>
        </a:scene3d>
        <a:sp3d z="-70000" extrusionH="63500" prstMaterial="matte">
          <a:bevelT w="25400" h="6350" prst="relaxedInset"/>
          <a:contourClr>
            <a:sysClr val="window" lastClr="FFFFFF"/>
          </a:contourClr>
        </a:sp3d>
      </dsp:spPr>
      <dsp:style>
        <a:lnRef idx="0">
          <a:schemeClr val="lt1">
            <a:hueOff val="0"/>
            <a:satOff val="0"/>
            <a:lumOff val="0"/>
            <a:alpha val="100000"/>
          </a:schemeClr>
        </a:lnRef>
        <a:fillRef idx="1">
          <a:schemeClr val="accent6"/>
        </a:fillRef>
        <a:effectRef idx="2">
          <a:scrgbClr r="0" g="0" b="0"/>
        </a:effectRef>
        <a:fontRef idx="minor">
          <a:schemeClr val="lt1"/>
        </a:fontRef>
      </dsp:style>
      <dsp:txBody>
        <a:bodyPr rot="10800000" lIns="0" tIns="0" rIns="0" bIns="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buNone/>
          </a:pPr>
          <a:endParaRPr lang="en-US">
            <a:solidFill>
              <a:sysClr val="window" lastClr="FFFFFF"/>
            </a:solidFill>
            <a:latin typeface="Microsoft Sans Serif" panose="020B0604020202020204"/>
            <a:ea typeface="+mn-ea"/>
            <a:cs typeface="+mn-cs"/>
          </a:endParaRPr>
        </a:p>
      </dsp:txBody>
      <dsp:txXfrm rot="11880000">
        <a:off x="1929727" y="1834976"/>
        <a:ext cx="256998" cy="412167"/>
      </dsp:txXfrm>
    </dsp:sp>
    <dsp:sp modelId="{5C285073-C990-4BC9-8CA7-3A271643F9C6}">
      <dsp:nvSpPr>
        <dsp:cNvPr id="13" name="Oval 12"/>
        <dsp:cNvSpPr/>
      </dsp:nvSpPr>
      <dsp:spPr bwMode="white">
        <a:xfrm>
          <a:off x="645053" y="1172706"/>
          <a:ext cx="1212255" cy="1212255"/>
        </a:xfrm>
        <a:prstGeom prst="ellipse">
          <a:avLst/>
        </a:prstGeom>
        <a:gradFill rotWithShape="0">
          <a:gsLst>
            <a:gs pos="0">
              <a:srgbClr val="70AD47">
                <a:hueOff val="0"/>
                <a:satOff val="0"/>
                <a:lumOff val="0"/>
                <a:alphaOff val="0"/>
                <a:satMod val="103000"/>
                <a:lumMod val="102000"/>
                <a:tint val="94000"/>
              </a:srgbClr>
            </a:gs>
            <a:gs pos="50000">
              <a:srgbClr val="70AD47">
                <a:hueOff val="0"/>
                <a:satOff val="0"/>
                <a:lumOff val="0"/>
                <a:alphaOff val="0"/>
                <a:satMod val="110000"/>
                <a:lumMod val="100000"/>
                <a:shade val="100000"/>
              </a:srgbClr>
            </a:gs>
            <a:gs pos="100000">
              <a:srgbClr val="70AD47">
                <a:hueOff val="0"/>
                <a:satOff val="0"/>
                <a:lumOff val="0"/>
                <a:alphaOff val="0"/>
                <a:lumMod val="99000"/>
                <a:satMod val="120000"/>
                <a:shade val="78000"/>
              </a:srgb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hemeClr val="lt1"/>
        </a:lnRef>
        <a:fillRef idx="3">
          <a:schemeClr val="accent6"/>
        </a:fillRef>
        <a:effectRef idx="2">
          <a:scrgbClr r="0" g="0" b="0"/>
        </a:effectRef>
        <a:fontRef idx="minor">
          <a:schemeClr val="lt1"/>
        </a:fontRef>
      </dsp:style>
      <dsp:txBody>
        <a:bodyPr lIns="12700" tIns="12700" rIns="12700" bIns="12700"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buNone/>
          </a:pPr>
          <a:r>
            <a:rPr lang="en-US" sz="1050" b="1" dirty="0">
              <a:solidFill>
                <a:sysClr val="window" lastClr="FFFFFF"/>
              </a:solidFill>
              <a:latin typeface="Microsoft Sans Serif" panose="020B0604020202020204"/>
              <a:ea typeface="+mn-ea"/>
              <a:cs typeface="+mn-cs"/>
            </a:rPr>
            <a:t>Confectionery</a:t>
          </a:r>
          <a:endParaRPr lang="en-US" sz="1050" dirty="0">
            <a:solidFill>
              <a:sysClr val="window" lastClr="FFFFFF"/>
            </a:solidFill>
            <a:latin typeface="Microsoft Sans Serif" panose="020B0604020202020204"/>
            <a:ea typeface="+mn-ea"/>
            <a:cs typeface="+mn-cs"/>
          </a:endParaRPr>
        </a:p>
      </dsp:txBody>
      <dsp:txXfrm>
        <a:off x="645053" y="1172706"/>
        <a:ext cx="1212255" cy="1212255"/>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Tw Cen MT" panose="020B0602020104020603"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233E32-5603-440A-ACDD-7442C88C5FED}" type="datetimeFigureOut">
              <a:rPr lang="en-US" smtClean="0">
                <a:latin typeface="Tw Cen MT" panose="020B0602020104020603" pitchFamily="34" charset="0"/>
              </a:rPr>
            </a:fld>
            <a:endParaRPr lang="en-US" dirty="0">
              <a:latin typeface="Tw Cen MT" panose="020B0602020104020603"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Tw Cen MT" panose="020B0602020104020603"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BB1589-0F8A-400D-AEF4-57688446A2F5}" type="slidenum">
              <a:rPr lang="en-US" smtClean="0">
                <a:latin typeface="Tw Cen MT" panose="020B0602020104020603" pitchFamily="34" charset="0"/>
              </a:rPr>
            </a:fld>
            <a:endParaRPr lang="en-US" dirty="0">
              <a:latin typeface="Tw Cen MT" panose="020B0602020104020603" pitchFamily="34"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Tw Cen MT" panose="020B0602020104020603" pitchFamily="34" charset="0"/>
              </a:defRPr>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Tw Cen MT" panose="020B0602020104020603" pitchFamily="34" charset="0"/>
              </a:defRPr>
            </a:lvl1pPr>
          </a:lstStyle>
          <a:p>
            <a:fld id="{AF4A386A-BFE4-4655-9801-CBB04655F27A}" type="datetimeFigureOut">
              <a:rPr lang="en-US" noProof="0" smtClean="0"/>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Tw Cen MT" panose="020B0602020104020603" pitchFamily="34" charset="0"/>
              </a:defRPr>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Tw Cen MT" panose="020B0602020104020603" pitchFamily="34" charset="0"/>
              </a:defRPr>
            </a:lvl1pPr>
          </a:lstStyle>
          <a:p>
            <a:fld id="{DAE5FABD-26C8-4F74-B1E3-45BC91BC9D7B}" type="slidenum">
              <a:rPr lang="en-US" noProof="0" smtClean="0"/>
            </a:fld>
            <a:endParaRPr lang="en-US" noProof="0"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Tw Cen MT" panose="020B0602020104020603" pitchFamily="34" charset="0"/>
        <a:ea typeface="+mn-ea"/>
        <a:cs typeface="+mn-cs"/>
      </a:defRPr>
    </a:lvl1pPr>
    <a:lvl2pPr marL="457200" algn="l" defTabSz="914400" rtl="0" eaLnBrk="1" latinLnBrk="0" hangingPunct="1">
      <a:defRPr sz="1200" kern="1200">
        <a:solidFill>
          <a:schemeClr val="tx1"/>
        </a:solidFill>
        <a:latin typeface="Tw Cen MT" panose="020B0602020104020603" pitchFamily="34" charset="0"/>
        <a:ea typeface="+mn-ea"/>
        <a:cs typeface="+mn-cs"/>
      </a:defRPr>
    </a:lvl2pPr>
    <a:lvl3pPr marL="914400" algn="l" defTabSz="914400" rtl="0" eaLnBrk="1" latinLnBrk="0" hangingPunct="1">
      <a:defRPr sz="1200" kern="1200">
        <a:solidFill>
          <a:schemeClr val="tx1"/>
        </a:solidFill>
        <a:latin typeface="Tw Cen MT" panose="020B0602020104020603" pitchFamily="34" charset="0"/>
        <a:ea typeface="+mn-ea"/>
        <a:cs typeface="+mn-cs"/>
      </a:defRPr>
    </a:lvl3pPr>
    <a:lvl4pPr marL="1371600" algn="l" defTabSz="914400" rtl="0" eaLnBrk="1" latinLnBrk="0" hangingPunct="1">
      <a:defRPr sz="1200" kern="1200">
        <a:solidFill>
          <a:schemeClr val="tx1"/>
        </a:solidFill>
        <a:latin typeface="Tw Cen MT" panose="020B0602020104020603" pitchFamily="34" charset="0"/>
        <a:ea typeface="+mn-ea"/>
        <a:cs typeface="+mn-cs"/>
      </a:defRPr>
    </a:lvl4pPr>
    <a:lvl5pPr marL="1828800" algn="l" defTabSz="914400" rtl="0" eaLnBrk="1" latinLnBrk="0" hangingPunct="1">
      <a:defRPr sz="1200" kern="1200">
        <a:solidFill>
          <a:schemeClr val="tx1"/>
        </a:solidFill>
        <a:latin typeface="Tw Cen MT" panose="020B06020201040206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fld>
            <a:endParaRPr lang="en-US" noProof="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fld>
            <a:endParaRPr lang="en-US" noProof="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fld>
            <a:endParaRPr lang="en-US" noProof="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fld>
            <a:endParaRPr lang="en-US" noProof="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fld>
            <a:endParaRPr lang="en-US" noProof="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DeepYellow">
    <p:bg>
      <p:bgPr>
        <a:solidFill>
          <a:schemeClr val="bg1">
            <a:lumMod val="95000"/>
          </a:schemeClr>
        </a:solidFill>
        <a:effectLst/>
      </p:bgPr>
    </p:bg>
    <p:spTree>
      <p:nvGrpSpPr>
        <p:cNvPr id="1" name=""/>
        <p:cNvGrpSpPr/>
        <p:nvPr/>
      </p:nvGrpSpPr>
      <p:grpSpPr>
        <a:xfrm>
          <a:off x="0" y="0"/>
          <a:ext cx="0" cy="0"/>
          <a:chOff x="0" y="0"/>
          <a:chExt cx="0" cy="0"/>
        </a:xfrm>
      </p:grpSpPr>
      <p:sp>
        <p:nvSpPr>
          <p:cNvPr id="53" name="Text Placeholder 52"/>
          <p:cNvSpPr>
            <a:spLocks noGrp="1"/>
          </p:cNvSpPr>
          <p:nvPr>
            <p:ph type="body" sz="quarter" idx="14" hasCustomPrompt="1"/>
          </p:nvPr>
        </p:nvSpPr>
        <p:spPr>
          <a:xfrm>
            <a:off x="1181099" y="457200"/>
            <a:ext cx="8128343" cy="6248400"/>
          </a:xfrm>
          <a:custGeom>
            <a:avLst/>
            <a:gdLst>
              <a:gd name="connsiteX0" fmla="*/ 0 w 8128343"/>
              <a:gd name="connsiteY0" fmla="*/ 0 h 6248400"/>
              <a:gd name="connsiteX1" fmla="*/ 8128343 w 8128343"/>
              <a:gd name="connsiteY1" fmla="*/ 0 h 6248400"/>
              <a:gd name="connsiteX2" fmla="*/ 8128343 w 8128343"/>
              <a:gd name="connsiteY2" fmla="*/ 3258609 h 6248400"/>
              <a:gd name="connsiteX3" fmla="*/ 5858354 w 8128343"/>
              <a:gd name="connsiteY3" fmla="*/ 6248400 h 6248400"/>
              <a:gd name="connsiteX4" fmla="*/ 0 w 8128343"/>
              <a:gd name="connsiteY4" fmla="*/ 6248400 h 624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343" h="6248400">
                <a:moveTo>
                  <a:pt x="0" y="0"/>
                </a:moveTo>
                <a:lnTo>
                  <a:pt x="8128343" y="0"/>
                </a:lnTo>
                <a:lnTo>
                  <a:pt x="8128343" y="3258609"/>
                </a:lnTo>
                <a:lnTo>
                  <a:pt x="5858354" y="6248400"/>
                </a:lnTo>
                <a:lnTo>
                  <a:pt x="0" y="62484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GB" sz="1800" dirty="0">
                <a:solidFill>
                  <a:schemeClr val="lt1">
                    <a:alpha val="0"/>
                  </a:schemeClr>
                </a:solidFill>
              </a:defRPr>
            </a:lvl1pPr>
          </a:lstStyle>
          <a:p>
            <a:pPr marL="0" lvl="0" algn="ctr"/>
            <a:r>
              <a:rPr lang="en-US" noProof="0"/>
              <a:t>I</a:t>
            </a:r>
            <a:endParaRPr lang="en-US" noProof="0"/>
          </a:p>
        </p:txBody>
      </p:sp>
      <p:sp>
        <p:nvSpPr>
          <p:cNvPr id="48" name="Freeform: Shape 47"/>
          <p:cNvSpPr/>
          <p:nvPr userDrawn="1"/>
        </p:nvSpPr>
        <p:spPr>
          <a:xfrm rot="2232448">
            <a:off x="9455741" y="-926244"/>
            <a:ext cx="131438" cy="8710488"/>
          </a:xfrm>
          <a:custGeom>
            <a:avLst/>
            <a:gdLst>
              <a:gd name="connsiteX0" fmla="*/ 0 w 131438"/>
              <a:gd name="connsiteY0" fmla="*/ 99793 h 8710488"/>
              <a:gd name="connsiteX1" fmla="*/ 131438 w 131438"/>
              <a:gd name="connsiteY1" fmla="*/ 0 h 8710488"/>
              <a:gd name="connsiteX2" fmla="*/ 131438 w 131438"/>
              <a:gd name="connsiteY2" fmla="*/ 8610694 h 8710488"/>
              <a:gd name="connsiteX3" fmla="*/ 0 w 131438"/>
              <a:gd name="connsiteY3" fmla="*/ 8710488 h 8710488"/>
            </a:gdLst>
            <a:ahLst/>
            <a:cxnLst>
              <a:cxn ang="0">
                <a:pos x="connsiteX0" y="connsiteY0"/>
              </a:cxn>
              <a:cxn ang="0">
                <a:pos x="connsiteX1" y="connsiteY1"/>
              </a:cxn>
              <a:cxn ang="0">
                <a:pos x="connsiteX2" y="connsiteY2"/>
              </a:cxn>
              <a:cxn ang="0">
                <a:pos x="connsiteX3" y="connsiteY3"/>
              </a:cxn>
            </a:cxnLst>
            <a:rect l="l" t="t" r="r" b="b"/>
            <a:pathLst>
              <a:path w="131438" h="8710488">
                <a:moveTo>
                  <a:pt x="0" y="99793"/>
                </a:moveTo>
                <a:lnTo>
                  <a:pt x="131438" y="0"/>
                </a:lnTo>
                <a:lnTo>
                  <a:pt x="131438" y="8610694"/>
                </a:lnTo>
                <a:lnTo>
                  <a:pt x="0" y="87104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9" name="Freeform: Shape 48"/>
          <p:cNvSpPr/>
          <p:nvPr userDrawn="1"/>
        </p:nvSpPr>
        <p:spPr>
          <a:xfrm rot="2232448">
            <a:off x="9332817" y="-941780"/>
            <a:ext cx="172357" cy="8741560"/>
          </a:xfrm>
          <a:custGeom>
            <a:avLst/>
            <a:gdLst>
              <a:gd name="connsiteX0" fmla="*/ 172357 w 172357"/>
              <a:gd name="connsiteY0" fmla="*/ 0 h 8741560"/>
              <a:gd name="connsiteX1" fmla="*/ 172357 w 172357"/>
              <a:gd name="connsiteY1" fmla="*/ 8610698 h 8741560"/>
              <a:gd name="connsiteX2" fmla="*/ 0 w 172357"/>
              <a:gd name="connsiteY2" fmla="*/ 8741560 h 8741560"/>
              <a:gd name="connsiteX3" fmla="*/ 0 w 172357"/>
              <a:gd name="connsiteY3" fmla="*/ 130862 h 8741560"/>
            </a:gdLst>
            <a:ahLst/>
            <a:cxnLst>
              <a:cxn ang="0">
                <a:pos x="connsiteX0" y="connsiteY0"/>
              </a:cxn>
              <a:cxn ang="0">
                <a:pos x="connsiteX1" y="connsiteY1"/>
              </a:cxn>
              <a:cxn ang="0">
                <a:pos x="connsiteX2" y="connsiteY2"/>
              </a:cxn>
              <a:cxn ang="0">
                <a:pos x="connsiteX3" y="connsiteY3"/>
              </a:cxn>
            </a:cxnLst>
            <a:rect l="l" t="t" r="r" b="b"/>
            <a:pathLst>
              <a:path w="172357" h="8741560">
                <a:moveTo>
                  <a:pt x="172357" y="0"/>
                </a:moveTo>
                <a:lnTo>
                  <a:pt x="172357" y="8610698"/>
                </a:lnTo>
                <a:lnTo>
                  <a:pt x="0" y="8741560"/>
                </a:lnTo>
                <a:lnTo>
                  <a:pt x="0" y="1308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7" name="Text Placeholder 16"/>
          <p:cNvSpPr>
            <a:spLocks noGrp="1"/>
          </p:cNvSpPr>
          <p:nvPr>
            <p:ph type="body" sz="quarter" idx="12" hasCustomPrompt="1"/>
          </p:nvPr>
        </p:nvSpPr>
        <p:spPr>
          <a:xfrm>
            <a:off x="990599" y="304800"/>
            <a:ext cx="8128343" cy="62484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noProof="0"/>
              <a:t>I</a:t>
            </a:r>
            <a:endParaRPr lang="en-US" noProof="0"/>
          </a:p>
        </p:txBody>
      </p:sp>
      <p:sp>
        <p:nvSpPr>
          <p:cNvPr id="2" name="Title 1"/>
          <p:cNvSpPr>
            <a:spLocks noGrp="1"/>
          </p:cNvSpPr>
          <p:nvPr>
            <p:ph type="ctrTitle"/>
          </p:nvPr>
        </p:nvSpPr>
        <p:spPr>
          <a:xfrm>
            <a:off x="1378135" y="1219199"/>
            <a:ext cx="7232465" cy="2732439"/>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noProof="0"/>
              <a:t>Click to edit Master title style</a:t>
            </a:r>
            <a:endParaRPr lang="en-US" noProof="0"/>
          </a:p>
        </p:txBody>
      </p:sp>
      <p:sp>
        <p:nvSpPr>
          <p:cNvPr id="3" name="Subtitle 2"/>
          <p:cNvSpPr>
            <a:spLocks noGrp="1"/>
          </p:cNvSpPr>
          <p:nvPr>
            <p:ph type="subTitle" idx="1"/>
          </p:nvPr>
        </p:nvSpPr>
        <p:spPr>
          <a:xfrm>
            <a:off x="1378134" y="4069079"/>
            <a:ext cx="5022666" cy="1463040"/>
          </a:xfrm>
        </p:spPr>
        <p:txBody>
          <a:bodyPr lIns="91440" rIns="91440" anchor="t">
            <a:normAutofit/>
          </a:bodyPr>
          <a:lstStyle>
            <a:lvl1pPr marL="0" indent="0" algn="l">
              <a:lnSpc>
                <a:spcPct val="100000"/>
              </a:lnSpc>
              <a:spcBef>
                <a:spcPts val="0"/>
              </a:spcBef>
              <a:buNone/>
              <a:defRPr lang="en-US" sz="2000" kern="1200" dirty="0">
                <a:solidFill>
                  <a:schemeClr val="tx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noProof="0"/>
              <a:t>Click to edit Master subtitle style</a:t>
            </a:r>
            <a:endParaRPr lang="en-US" noProof="0"/>
          </a:p>
        </p:txBody>
      </p:sp>
      <p:sp>
        <p:nvSpPr>
          <p:cNvPr id="33" name="Rectangle 32"/>
          <p:cNvSpPr/>
          <p:nvPr userDrawn="1"/>
        </p:nvSpPr>
        <p:spPr>
          <a:xfrm rot="5400000" flipV="1">
            <a:off x="1562101" y="-114299"/>
            <a:ext cx="304797" cy="533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9" name="Picture Placeholder 18"/>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noProof="0" dirty="0"/>
              <a:t>Insert Image</a:t>
            </a:r>
            <a:endParaRPr lang="en-US"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1" name="Rectangle 10"/>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endParaRPr lang="en-US" noProof="0"/>
          </a:p>
        </p:txBody>
      </p:sp>
      <p:sp>
        <p:nvSpPr>
          <p:cNvPr id="7" name="Content Placeholder 6"/>
          <p:cNvSpPr>
            <a:spLocks noGrp="1"/>
          </p:cNvSpPr>
          <p:nvPr>
            <p:ph sz="quarter" idx="13"/>
          </p:nvPr>
        </p:nvSpPr>
        <p:spPr>
          <a:xfrm>
            <a:off x="548640" y="2667000"/>
            <a:ext cx="10288693" cy="3660648"/>
          </a:xfrm>
        </p:spPr>
        <p:txBody>
          <a:bodyPr lIns="91440" rIns="91440"/>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10" name="Picture Placeholder 9"/>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endParaRPr lang="en-US" noProof="0" dirty="0"/>
          </a:p>
        </p:txBody>
      </p:sp>
      <p:sp>
        <p:nvSpPr>
          <p:cNvPr id="8" name="Text Placeholder 7"/>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endParaRPr lang="en-US" noProof="0"/>
          </a:p>
        </p:txBody>
      </p:sp>
      <p:sp>
        <p:nvSpPr>
          <p:cNvPr id="13" name="Slide Number Placeholder 5"/>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fld>
            <a:endParaRPr lang="en-US" noProof="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_Blue">
    <p:spTree>
      <p:nvGrpSpPr>
        <p:cNvPr id="1" name=""/>
        <p:cNvGrpSpPr/>
        <p:nvPr/>
      </p:nvGrpSpPr>
      <p:grpSpPr>
        <a:xfrm>
          <a:off x="0" y="0"/>
          <a:ext cx="0" cy="0"/>
          <a:chOff x="0" y="0"/>
          <a:chExt cx="0" cy="0"/>
        </a:xfrm>
      </p:grpSpPr>
      <p:sp>
        <p:nvSpPr>
          <p:cNvPr id="11" name="Rectangle 10"/>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endParaRPr lang="en-US" noProof="0"/>
          </a:p>
        </p:txBody>
      </p:sp>
      <p:sp>
        <p:nvSpPr>
          <p:cNvPr id="13" name="Slide Number Placeholder 5"/>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fld>
            <a:endParaRPr lang="en-US" noProof="0" dirty="0"/>
          </a:p>
        </p:txBody>
      </p:sp>
      <p:sp>
        <p:nvSpPr>
          <p:cNvPr id="9" name="Freeform: Shape 8"/>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_sea green">
    <p:spTree>
      <p:nvGrpSpPr>
        <p:cNvPr id="1" name=""/>
        <p:cNvGrpSpPr/>
        <p:nvPr/>
      </p:nvGrpSpPr>
      <p:grpSpPr>
        <a:xfrm>
          <a:off x="0" y="0"/>
          <a:ext cx="0" cy="0"/>
          <a:chOff x="0" y="0"/>
          <a:chExt cx="0" cy="0"/>
        </a:xfrm>
      </p:grpSpPr>
      <p:sp>
        <p:nvSpPr>
          <p:cNvPr id="11" name="Rectangle 10"/>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endParaRPr lang="en-US" noProof="0"/>
          </a:p>
        </p:txBody>
      </p:sp>
      <p:sp>
        <p:nvSpPr>
          <p:cNvPr id="13" name="Slide Number Placeholder 5"/>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fld>
            <a:endParaRPr lang="en-US" noProof="0" dirty="0"/>
          </a:p>
        </p:txBody>
      </p:sp>
      <p:sp>
        <p:nvSpPr>
          <p:cNvPr id="9" name="Freeform: Shape 8"/>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_Orange">
    <p:spTree>
      <p:nvGrpSpPr>
        <p:cNvPr id="1" name=""/>
        <p:cNvGrpSpPr/>
        <p:nvPr/>
      </p:nvGrpSpPr>
      <p:grpSpPr>
        <a:xfrm>
          <a:off x="0" y="0"/>
          <a:ext cx="0" cy="0"/>
          <a:chOff x="0" y="0"/>
          <a:chExt cx="0" cy="0"/>
        </a:xfrm>
      </p:grpSpPr>
      <p:sp>
        <p:nvSpPr>
          <p:cNvPr id="11" name="Rectangle 10"/>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endParaRPr lang="en-US" noProof="0"/>
          </a:p>
        </p:txBody>
      </p:sp>
      <p:sp>
        <p:nvSpPr>
          <p:cNvPr id="13" name="Slide Number Placeholder 5"/>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fld>
            <a:endParaRPr lang="en-US" noProof="0" dirty="0"/>
          </a:p>
        </p:txBody>
      </p:sp>
      <p:sp>
        <p:nvSpPr>
          <p:cNvPr id="9" name="Freeform: Shape 8"/>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_Pink">
    <p:spTree>
      <p:nvGrpSpPr>
        <p:cNvPr id="1" name=""/>
        <p:cNvGrpSpPr/>
        <p:nvPr/>
      </p:nvGrpSpPr>
      <p:grpSpPr>
        <a:xfrm>
          <a:off x="0" y="0"/>
          <a:ext cx="0" cy="0"/>
          <a:chOff x="0" y="0"/>
          <a:chExt cx="0" cy="0"/>
        </a:xfrm>
      </p:grpSpPr>
      <p:sp>
        <p:nvSpPr>
          <p:cNvPr id="11" name="Rectangle 10"/>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endParaRPr lang="en-US" noProof="0"/>
          </a:p>
        </p:txBody>
      </p:sp>
      <p:sp>
        <p:nvSpPr>
          <p:cNvPr id="13" name="Slide Number Placeholder 5"/>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fld>
            <a:endParaRPr lang="en-US" noProof="0" dirty="0"/>
          </a:p>
        </p:txBody>
      </p:sp>
      <p:sp>
        <p:nvSpPr>
          <p:cNvPr id="9" name="Freeform: Shape 8"/>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_Light Blue">
    <p:spTree>
      <p:nvGrpSpPr>
        <p:cNvPr id="1" name=""/>
        <p:cNvGrpSpPr/>
        <p:nvPr/>
      </p:nvGrpSpPr>
      <p:grpSpPr>
        <a:xfrm>
          <a:off x="0" y="0"/>
          <a:ext cx="0" cy="0"/>
          <a:chOff x="0" y="0"/>
          <a:chExt cx="0" cy="0"/>
        </a:xfrm>
      </p:grpSpPr>
      <p:sp>
        <p:nvSpPr>
          <p:cNvPr id="11" name="Rectangle 10"/>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endParaRPr lang="en-US" noProof="0"/>
          </a:p>
        </p:txBody>
      </p:sp>
      <p:sp>
        <p:nvSpPr>
          <p:cNvPr id="13" name="Slide Number Placeholder 5"/>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fld>
            <a:endParaRPr lang="en-US" noProof="0" dirty="0"/>
          </a:p>
        </p:txBody>
      </p:sp>
      <p:sp>
        <p:nvSpPr>
          <p:cNvPr id="9" name="Freeform: Shape 8"/>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_Grey">
    <p:spTree>
      <p:nvGrpSpPr>
        <p:cNvPr id="1" name=""/>
        <p:cNvGrpSpPr/>
        <p:nvPr/>
      </p:nvGrpSpPr>
      <p:grpSpPr>
        <a:xfrm>
          <a:off x="0" y="0"/>
          <a:ext cx="0" cy="0"/>
          <a:chOff x="0" y="0"/>
          <a:chExt cx="0" cy="0"/>
        </a:xfrm>
      </p:grpSpPr>
      <p:sp>
        <p:nvSpPr>
          <p:cNvPr id="11" name="Rectangle 10"/>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endParaRPr lang="en-US" noProof="0"/>
          </a:p>
        </p:txBody>
      </p:sp>
      <p:sp>
        <p:nvSpPr>
          <p:cNvPr id="13" name="Slide Number Placeholder 5"/>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fld>
            <a:endParaRPr lang="en-US" noProof="0" dirty="0"/>
          </a:p>
        </p:txBody>
      </p:sp>
      <p:sp>
        <p:nvSpPr>
          <p:cNvPr id="9" name="Freeform: Shape 8"/>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_Blue_Triangle patch BG">
    <p:spTree>
      <p:nvGrpSpPr>
        <p:cNvPr id="1" name=""/>
        <p:cNvGrpSpPr/>
        <p:nvPr/>
      </p:nvGrpSpPr>
      <p:grpSpPr>
        <a:xfrm>
          <a:off x="0" y="0"/>
          <a:ext cx="0" cy="0"/>
          <a:chOff x="0" y="0"/>
          <a:chExt cx="0" cy="0"/>
        </a:xfrm>
      </p:grpSpPr>
      <p:sp>
        <p:nvSpPr>
          <p:cNvPr id="8" name="Freeform: Shape 7"/>
          <p:cNvSpPr/>
          <p:nvPr userDrawn="1"/>
        </p:nvSpPr>
        <p:spPr>
          <a:xfrm>
            <a:off x="3175958" y="0"/>
            <a:ext cx="9016043" cy="6858000"/>
          </a:xfrm>
          <a:custGeom>
            <a:avLst/>
            <a:gdLst>
              <a:gd name="connsiteX0" fmla="*/ 5153328 w 9016043"/>
              <a:gd name="connsiteY0" fmla="*/ 0 h 6858000"/>
              <a:gd name="connsiteX1" fmla="*/ 9016043 w 9016043"/>
              <a:gd name="connsiteY1" fmla="*/ 0 h 6858000"/>
              <a:gd name="connsiteX2" fmla="*/ 9016043 w 9016043"/>
              <a:gd name="connsiteY2" fmla="*/ 6858000 h 6858000"/>
              <a:gd name="connsiteX3" fmla="*/ 0 w 9016043"/>
              <a:gd name="connsiteY3" fmla="*/ 6858000 h 6858000"/>
              <a:gd name="connsiteX4" fmla="*/ 5153328 w 9016043"/>
              <a:gd name="connsiteY4" fmla="*/ 6818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6043" h="6858000">
                <a:moveTo>
                  <a:pt x="5153328" y="0"/>
                </a:moveTo>
                <a:lnTo>
                  <a:pt x="9016043" y="0"/>
                </a:lnTo>
                <a:lnTo>
                  <a:pt x="9016043" y="6858000"/>
                </a:lnTo>
                <a:lnTo>
                  <a:pt x="0" y="6858000"/>
                </a:lnTo>
                <a:lnTo>
                  <a:pt x="5153328" y="68183"/>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11" name="Rectangle 10"/>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endParaRPr lang="en-US" noProof="0"/>
          </a:p>
        </p:txBody>
      </p:sp>
      <p:sp>
        <p:nvSpPr>
          <p:cNvPr id="13" name="Slide Number Placeholder 5"/>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fld>
            <a:endParaRPr lang="en-US" noProof="0" dirty="0"/>
          </a:p>
        </p:txBody>
      </p:sp>
      <p:sp>
        <p:nvSpPr>
          <p:cNvPr id="9" name="Freeform: Shape 8"/>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11" name="Rectangle 10"/>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endParaRPr lang="en-US" noProof="0"/>
          </a:p>
        </p:txBody>
      </p:sp>
      <p:sp>
        <p:nvSpPr>
          <p:cNvPr id="7" name="Content Placeholder 6"/>
          <p:cNvSpPr>
            <a:spLocks noGrp="1"/>
          </p:cNvSpPr>
          <p:nvPr>
            <p:ph sz="quarter" idx="13"/>
          </p:nvPr>
        </p:nvSpPr>
        <p:spPr>
          <a:xfrm>
            <a:off x="548641" y="2667000"/>
            <a:ext cx="5775960" cy="3660648"/>
          </a:xfrm>
        </p:spPr>
        <p:txBody>
          <a:bodyPr lIns="91440" rIns="91440"/>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10" name="Picture Placeholder 9"/>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endParaRPr lang="en-US" noProof="0" dirty="0"/>
          </a:p>
        </p:txBody>
      </p:sp>
      <p:sp>
        <p:nvSpPr>
          <p:cNvPr id="8" name="Text Placeholder 7"/>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endParaRPr lang="en-US" noProof="0"/>
          </a:p>
        </p:txBody>
      </p:sp>
      <p:sp>
        <p:nvSpPr>
          <p:cNvPr id="9" name="Picture Placeholder 8"/>
          <p:cNvSpPr>
            <a:spLocks noGrp="1"/>
          </p:cNvSpPr>
          <p:nvPr>
            <p:ph type="pic" sz="quarter" idx="17" hasCustomPrompt="1"/>
          </p:nvPr>
        </p:nvSpPr>
        <p:spPr>
          <a:xfrm>
            <a:off x="6629399" y="2667000"/>
            <a:ext cx="5013959" cy="3660775"/>
          </a:xfrm>
        </p:spPr>
        <p:txBody>
          <a:bodyPr anchor="ctr"/>
          <a:lstStyle>
            <a:lvl1pPr marL="0" indent="0" algn="ctr">
              <a:buNone/>
              <a:defRPr>
                <a:solidFill>
                  <a:schemeClr val="bg1">
                    <a:lumMod val="50000"/>
                  </a:schemeClr>
                </a:solidFill>
              </a:defRPr>
            </a:lvl1pPr>
          </a:lstStyle>
          <a:p>
            <a:r>
              <a:rPr lang="en-US" noProof="0" dirty="0"/>
              <a:t>Insert Image</a:t>
            </a:r>
            <a:endParaRPr lang="en-US" noProof="0" dirty="0"/>
          </a:p>
        </p:txBody>
      </p:sp>
      <p:sp>
        <p:nvSpPr>
          <p:cNvPr id="13" name="Slide Number Placeholder 5"/>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fld>
            <a:endParaRPr lang="en-US" noProof="0"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Content and Image_Top shape bar">
    <p:spTree>
      <p:nvGrpSpPr>
        <p:cNvPr id="1" name=""/>
        <p:cNvGrpSpPr/>
        <p:nvPr/>
      </p:nvGrpSpPr>
      <p:grpSpPr>
        <a:xfrm>
          <a:off x="0" y="0"/>
          <a:ext cx="0" cy="0"/>
          <a:chOff x="0" y="0"/>
          <a:chExt cx="0" cy="0"/>
        </a:xfrm>
      </p:grpSpPr>
      <p:sp>
        <p:nvSpPr>
          <p:cNvPr id="11" name="Rectangle 10"/>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endParaRPr lang="en-US" noProof="0"/>
          </a:p>
        </p:txBody>
      </p:sp>
      <p:sp>
        <p:nvSpPr>
          <p:cNvPr id="7" name="Content Placeholder 6"/>
          <p:cNvSpPr>
            <a:spLocks noGrp="1"/>
          </p:cNvSpPr>
          <p:nvPr>
            <p:ph sz="quarter" idx="13"/>
          </p:nvPr>
        </p:nvSpPr>
        <p:spPr>
          <a:xfrm>
            <a:off x="548641" y="2667000"/>
            <a:ext cx="5775960" cy="3660648"/>
          </a:xfrm>
        </p:spPr>
        <p:txBody>
          <a:bodyPr lIns="91440" rIns="91440"/>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8" name="Text Placeholder 7"/>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endParaRPr lang="en-US" noProof="0"/>
          </a:p>
        </p:txBody>
      </p:sp>
      <p:sp>
        <p:nvSpPr>
          <p:cNvPr id="9" name="Picture Placeholder 8"/>
          <p:cNvSpPr>
            <a:spLocks noGrp="1"/>
          </p:cNvSpPr>
          <p:nvPr>
            <p:ph type="pic" sz="quarter" idx="17" hasCustomPrompt="1"/>
          </p:nvPr>
        </p:nvSpPr>
        <p:spPr>
          <a:xfrm>
            <a:off x="6629399" y="2667000"/>
            <a:ext cx="5013959" cy="3660775"/>
          </a:xfrm>
        </p:spPr>
        <p:txBody>
          <a:bodyPr anchor="ctr"/>
          <a:lstStyle>
            <a:lvl1pPr marL="0" indent="0" algn="ctr">
              <a:buNone/>
              <a:defRPr>
                <a:solidFill>
                  <a:schemeClr val="bg1">
                    <a:lumMod val="50000"/>
                  </a:schemeClr>
                </a:solidFill>
              </a:defRPr>
            </a:lvl1pPr>
          </a:lstStyle>
          <a:p>
            <a:r>
              <a:rPr lang="en-US" noProof="0" dirty="0"/>
              <a:t>Insert Image</a:t>
            </a:r>
            <a:endParaRPr lang="en-US" noProof="0" dirty="0"/>
          </a:p>
        </p:txBody>
      </p:sp>
      <p:sp>
        <p:nvSpPr>
          <p:cNvPr id="13" name="Slide Number Placeholder 5"/>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fld>
            <a:endParaRPr lang="en-US"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1_Title Slide_DeepYellow">
    <p:bg>
      <p:bgPr>
        <a:solidFill>
          <a:schemeClr val="bg1">
            <a:lumMod val="95000"/>
          </a:schemeClr>
        </a:solidFill>
        <a:effectLst/>
      </p:bgPr>
    </p:bg>
    <p:spTree>
      <p:nvGrpSpPr>
        <p:cNvPr id="1" name=""/>
        <p:cNvGrpSpPr/>
        <p:nvPr/>
      </p:nvGrpSpPr>
      <p:grpSpPr>
        <a:xfrm>
          <a:off x="0" y="0"/>
          <a:ext cx="0" cy="0"/>
          <a:chOff x="0" y="0"/>
          <a:chExt cx="0" cy="0"/>
        </a:xfrm>
      </p:grpSpPr>
      <p:sp>
        <p:nvSpPr>
          <p:cNvPr id="53" name="Text Placeholder 52"/>
          <p:cNvSpPr>
            <a:spLocks noGrp="1"/>
          </p:cNvSpPr>
          <p:nvPr>
            <p:ph type="body" sz="quarter" idx="14" hasCustomPrompt="1"/>
          </p:nvPr>
        </p:nvSpPr>
        <p:spPr>
          <a:xfrm>
            <a:off x="1181099" y="457200"/>
            <a:ext cx="8128343" cy="6248400"/>
          </a:xfrm>
          <a:custGeom>
            <a:avLst/>
            <a:gdLst>
              <a:gd name="connsiteX0" fmla="*/ 0 w 8128343"/>
              <a:gd name="connsiteY0" fmla="*/ 0 h 6248400"/>
              <a:gd name="connsiteX1" fmla="*/ 8128343 w 8128343"/>
              <a:gd name="connsiteY1" fmla="*/ 0 h 6248400"/>
              <a:gd name="connsiteX2" fmla="*/ 8128343 w 8128343"/>
              <a:gd name="connsiteY2" fmla="*/ 3258609 h 6248400"/>
              <a:gd name="connsiteX3" fmla="*/ 5858354 w 8128343"/>
              <a:gd name="connsiteY3" fmla="*/ 6248400 h 6248400"/>
              <a:gd name="connsiteX4" fmla="*/ 0 w 8128343"/>
              <a:gd name="connsiteY4" fmla="*/ 6248400 h 624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343" h="6248400">
                <a:moveTo>
                  <a:pt x="0" y="0"/>
                </a:moveTo>
                <a:lnTo>
                  <a:pt x="8128343" y="0"/>
                </a:lnTo>
                <a:lnTo>
                  <a:pt x="8128343" y="3258609"/>
                </a:lnTo>
                <a:lnTo>
                  <a:pt x="5858354" y="6248400"/>
                </a:lnTo>
                <a:lnTo>
                  <a:pt x="0" y="62484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GB" sz="1800" dirty="0">
                <a:solidFill>
                  <a:schemeClr val="lt1">
                    <a:alpha val="0"/>
                  </a:schemeClr>
                </a:solidFill>
              </a:defRPr>
            </a:lvl1pPr>
          </a:lstStyle>
          <a:p>
            <a:pPr marL="0" lvl="0" algn="ctr"/>
            <a:r>
              <a:rPr lang="en-US" noProof="0"/>
              <a:t>I</a:t>
            </a:r>
            <a:endParaRPr lang="en-US" noProof="0"/>
          </a:p>
        </p:txBody>
      </p:sp>
      <p:sp>
        <p:nvSpPr>
          <p:cNvPr id="48" name="Freeform: Shape 47"/>
          <p:cNvSpPr/>
          <p:nvPr userDrawn="1"/>
        </p:nvSpPr>
        <p:spPr>
          <a:xfrm rot="2232448">
            <a:off x="9455741" y="-926244"/>
            <a:ext cx="131438" cy="8710488"/>
          </a:xfrm>
          <a:custGeom>
            <a:avLst/>
            <a:gdLst>
              <a:gd name="connsiteX0" fmla="*/ 0 w 131438"/>
              <a:gd name="connsiteY0" fmla="*/ 99793 h 8710488"/>
              <a:gd name="connsiteX1" fmla="*/ 131438 w 131438"/>
              <a:gd name="connsiteY1" fmla="*/ 0 h 8710488"/>
              <a:gd name="connsiteX2" fmla="*/ 131438 w 131438"/>
              <a:gd name="connsiteY2" fmla="*/ 8610694 h 8710488"/>
              <a:gd name="connsiteX3" fmla="*/ 0 w 131438"/>
              <a:gd name="connsiteY3" fmla="*/ 8710488 h 8710488"/>
            </a:gdLst>
            <a:ahLst/>
            <a:cxnLst>
              <a:cxn ang="0">
                <a:pos x="connsiteX0" y="connsiteY0"/>
              </a:cxn>
              <a:cxn ang="0">
                <a:pos x="connsiteX1" y="connsiteY1"/>
              </a:cxn>
              <a:cxn ang="0">
                <a:pos x="connsiteX2" y="connsiteY2"/>
              </a:cxn>
              <a:cxn ang="0">
                <a:pos x="connsiteX3" y="connsiteY3"/>
              </a:cxn>
            </a:cxnLst>
            <a:rect l="l" t="t" r="r" b="b"/>
            <a:pathLst>
              <a:path w="131438" h="8710488">
                <a:moveTo>
                  <a:pt x="0" y="99793"/>
                </a:moveTo>
                <a:lnTo>
                  <a:pt x="131438" y="0"/>
                </a:lnTo>
                <a:lnTo>
                  <a:pt x="131438" y="8610694"/>
                </a:lnTo>
                <a:lnTo>
                  <a:pt x="0" y="87104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9" name="Freeform: Shape 48"/>
          <p:cNvSpPr/>
          <p:nvPr userDrawn="1"/>
        </p:nvSpPr>
        <p:spPr>
          <a:xfrm rot="2232448">
            <a:off x="9332817" y="-941780"/>
            <a:ext cx="172357" cy="8741560"/>
          </a:xfrm>
          <a:custGeom>
            <a:avLst/>
            <a:gdLst>
              <a:gd name="connsiteX0" fmla="*/ 172357 w 172357"/>
              <a:gd name="connsiteY0" fmla="*/ 0 h 8741560"/>
              <a:gd name="connsiteX1" fmla="*/ 172357 w 172357"/>
              <a:gd name="connsiteY1" fmla="*/ 8610698 h 8741560"/>
              <a:gd name="connsiteX2" fmla="*/ 0 w 172357"/>
              <a:gd name="connsiteY2" fmla="*/ 8741560 h 8741560"/>
              <a:gd name="connsiteX3" fmla="*/ 0 w 172357"/>
              <a:gd name="connsiteY3" fmla="*/ 130862 h 8741560"/>
            </a:gdLst>
            <a:ahLst/>
            <a:cxnLst>
              <a:cxn ang="0">
                <a:pos x="connsiteX0" y="connsiteY0"/>
              </a:cxn>
              <a:cxn ang="0">
                <a:pos x="connsiteX1" y="connsiteY1"/>
              </a:cxn>
              <a:cxn ang="0">
                <a:pos x="connsiteX2" y="connsiteY2"/>
              </a:cxn>
              <a:cxn ang="0">
                <a:pos x="connsiteX3" y="connsiteY3"/>
              </a:cxn>
            </a:cxnLst>
            <a:rect l="l" t="t" r="r" b="b"/>
            <a:pathLst>
              <a:path w="172357" h="8741560">
                <a:moveTo>
                  <a:pt x="172357" y="0"/>
                </a:moveTo>
                <a:lnTo>
                  <a:pt x="172357" y="8610698"/>
                </a:lnTo>
                <a:lnTo>
                  <a:pt x="0" y="8741560"/>
                </a:lnTo>
                <a:lnTo>
                  <a:pt x="0" y="1308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7" name="Text Placeholder 16"/>
          <p:cNvSpPr>
            <a:spLocks noGrp="1"/>
          </p:cNvSpPr>
          <p:nvPr>
            <p:ph type="body" sz="quarter" idx="12" hasCustomPrompt="1"/>
          </p:nvPr>
        </p:nvSpPr>
        <p:spPr>
          <a:xfrm>
            <a:off x="990599" y="304800"/>
            <a:ext cx="8128343" cy="62484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noProof="0"/>
              <a:t>I</a:t>
            </a:r>
            <a:endParaRPr lang="en-US" noProof="0"/>
          </a:p>
        </p:txBody>
      </p:sp>
      <p:sp>
        <p:nvSpPr>
          <p:cNvPr id="2" name="Title 1"/>
          <p:cNvSpPr>
            <a:spLocks noGrp="1"/>
          </p:cNvSpPr>
          <p:nvPr>
            <p:ph type="ctrTitle"/>
          </p:nvPr>
        </p:nvSpPr>
        <p:spPr>
          <a:xfrm>
            <a:off x="1378135" y="1219199"/>
            <a:ext cx="7232465" cy="2732439"/>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noProof="0"/>
              <a:t>Click to edit Master title style</a:t>
            </a:r>
            <a:endParaRPr lang="en-US" noProof="0"/>
          </a:p>
        </p:txBody>
      </p:sp>
      <p:sp>
        <p:nvSpPr>
          <p:cNvPr id="3" name="Subtitle 2"/>
          <p:cNvSpPr>
            <a:spLocks noGrp="1"/>
          </p:cNvSpPr>
          <p:nvPr>
            <p:ph type="subTitle" idx="1"/>
          </p:nvPr>
        </p:nvSpPr>
        <p:spPr>
          <a:xfrm>
            <a:off x="1378134" y="4069079"/>
            <a:ext cx="5022666" cy="1463040"/>
          </a:xfrm>
        </p:spPr>
        <p:txBody>
          <a:bodyPr lIns="91440" rIns="91440" anchor="t">
            <a:normAutofit/>
          </a:bodyPr>
          <a:lstStyle>
            <a:lvl1pPr marL="0" indent="0" algn="l">
              <a:lnSpc>
                <a:spcPct val="100000"/>
              </a:lnSpc>
              <a:spcBef>
                <a:spcPts val="0"/>
              </a:spcBef>
              <a:buNone/>
              <a:defRPr lang="en-US" sz="2000" kern="1200" dirty="0">
                <a:solidFill>
                  <a:schemeClr val="tx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noProof="0"/>
              <a:t>Click to edit Master subtitle style</a:t>
            </a:r>
            <a:endParaRPr lang="en-US" noProof="0"/>
          </a:p>
        </p:txBody>
      </p:sp>
      <p:sp>
        <p:nvSpPr>
          <p:cNvPr id="33" name="Rectangle 32"/>
          <p:cNvSpPr/>
          <p:nvPr userDrawn="1"/>
        </p:nvSpPr>
        <p:spPr>
          <a:xfrm rot="5400000" flipV="1">
            <a:off x="1562101" y="-114299"/>
            <a:ext cx="304797" cy="53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9" name="Picture Placeholder 18"/>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noProof="0" dirty="0"/>
              <a:t>Insert Image</a:t>
            </a:r>
            <a:endParaRPr lang="en-US" noProof="0"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title Content and Image_Top shape white bar">
    <p:spTree>
      <p:nvGrpSpPr>
        <p:cNvPr id="1" name=""/>
        <p:cNvGrpSpPr/>
        <p:nvPr/>
      </p:nvGrpSpPr>
      <p:grpSpPr>
        <a:xfrm>
          <a:off x="0" y="0"/>
          <a:ext cx="0" cy="0"/>
          <a:chOff x="0" y="0"/>
          <a:chExt cx="0" cy="0"/>
        </a:xfrm>
      </p:grpSpPr>
      <p:sp>
        <p:nvSpPr>
          <p:cNvPr id="9" name="Picture Placeholder 8"/>
          <p:cNvSpPr>
            <a:spLocks noGrp="1"/>
          </p:cNvSpPr>
          <p:nvPr>
            <p:ph type="pic" sz="quarter" idx="17" hasCustomPrompt="1"/>
          </p:nvPr>
        </p:nvSpPr>
        <p:spPr>
          <a:xfrm>
            <a:off x="5334001" y="112976"/>
            <a:ext cx="6858000" cy="6745024"/>
          </a:xfrm>
        </p:spPr>
        <p:txBody>
          <a:bodyPr anchor="ctr"/>
          <a:lstStyle>
            <a:lvl1pPr marL="0" indent="0" algn="ctr">
              <a:buNone/>
              <a:defRPr>
                <a:solidFill>
                  <a:schemeClr val="bg1">
                    <a:lumMod val="50000"/>
                  </a:schemeClr>
                </a:solidFill>
              </a:defRPr>
            </a:lvl1pPr>
          </a:lstStyle>
          <a:p>
            <a:r>
              <a:rPr lang="en-US" noProof="0" dirty="0"/>
              <a:t>Insert Image</a:t>
            </a:r>
            <a:endParaRPr lang="en-US" noProof="0" dirty="0"/>
          </a:p>
        </p:txBody>
      </p:sp>
      <p:sp>
        <p:nvSpPr>
          <p:cNvPr id="12" name="Text Placeholder 16"/>
          <p:cNvSpPr>
            <a:spLocks noGrp="1"/>
          </p:cNvSpPr>
          <p:nvPr>
            <p:ph type="body" sz="quarter" idx="19" hasCustomPrompt="1"/>
          </p:nvPr>
        </p:nvSpPr>
        <p:spPr>
          <a:xfrm rot="5400000">
            <a:off x="5238089" y="208890"/>
            <a:ext cx="6745024" cy="6553200"/>
          </a:xfrm>
          <a:gradFill flip="none" rotWithShape="1">
            <a:gsLst>
              <a:gs pos="0">
                <a:schemeClr val="bg1"/>
              </a:gs>
              <a:gs pos="82000">
                <a:schemeClr val="bg1">
                  <a:alpha val="0"/>
                </a:schemeClr>
              </a:gs>
            </a:gsLst>
            <a:lin ang="16200000" scaled="1"/>
            <a:tileRect/>
          </a:gradFill>
          <a:effectLst/>
        </p:spPr>
        <p:txBody>
          <a:bodyPr/>
          <a:lstStyle>
            <a:lvl1pPr marL="0" indent="0">
              <a:buNone/>
              <a:defRPr>
                <a:solidFill>
                  <a:schemeClr val="tx1">
                    <a:alpha val="0"/>
                  </a:schemeClr>
                </a:solidFill>
              </a:defRPr>
            </a:lvl1pPr>
          </a:lstStyle>
          <a:p>
            <a:pPr lvl="0"/>
            <a:r>
              <a:rPr lang="en-US" noProof="0"/>
              <a:t>I</a:t>
            </a:r>
            <a:endParaRPr lang="en-US" noProof="0"/>
          </a:p>
        </p:txBody>
      </p:sp>
      <p:sp>
        <p:nvSpPr>
          <p:cNvPr id="11" name="Rectangle 10"/>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endParaRPr lang="en-US" noProof="0"/>
          </a:p>
        </p:txBody>
      </p:sp>
      <p:sp>
        <p:nvSpPr>
          <p:cNvPr id="7" name="Content Placeholder 6"/>
          <p:cNvSpPr>
            <a:spLocks noGrp="1"/>
          </p:cNvSpPr>
          <p:nvPr>
            <p:ph sz="quarter" idx="13"/>
          </p:nvPr>
        </p:nvSpPr>
        <p:spPr>
          <a:xfrm>
            <a:off x="548641" y="2667000"/>
            <a:ext cx="5775960" cy="3660648"/>
          </a:xfrm>
        </p:spPr>
        <p:txBody>
          <a:bodyPr lIns="91440" rIns="91440"/>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8" name="Text Placeholder 7"/>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endParaRPr lang="en-US" noProof="0"/>
          </a:p>
        </p:txBody>
      </p:sp>
      <p:sp>
        <p:nvSpPr>
          <p:cNvPr id="16" name="Slide Number Placeholder 5"/>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fld>
            <a:endParaRPr lang="en-US" noProof="0"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Content and half horizontal Image_Top shape bar">
    <p:spTree>
      <p:nvGrpSpPr>
        <p:cNvPr id="1" name=""/>
        <p:cNvGrpSpPr/>
        <p:nvPr/>
      </p:nvGrpSpPr>
      <p:grpSpPr>
        <a:xfrm>
          <a:off x="0" y="0"/>
          <a:ext cx="0" cy="0"/>
          <a:chOff x="0" y="0"/>
          <a:chExt cx="0" cy="0"/>
        </a:xfrm>
      </p:grpSpPr>
      <p:sp>
        <p:nvSpPr>
          <p:cNvPr id="9" name="Picture Placeholder 8"/>
          <p:cNvSpPr>
            <a:spLocks noGrp="1"/>
          </p:cNvSpPr>
          <p:nvPr>
            <p:ph type="pic" sz="quarter" idx="17" hasCustomPrompt="1"/>
          </p:nvPr>
        </p:nvSpPr>
        <p:spPr>
          <a:xfrm>
            <a:off x="548641" y="2667001"/>
            <a:ext cx="11094718" cy="1757126"/>
          </a:xfrm>
        </p:spPr>
        <p:txBody>
          <a:bodyPr anchor="ctr"/>
          <a:lstStyle>
            <a:lvl1pPr marL="0" indent="0" algn="ctr">
              <a:buNone/>
              <a:defRPr>
                <a:solidFill>
                  <a:schemeClr val="bg1">
                    <a:lumMod val="50000"/>
                  </a:schemeClr>
                </a:solidFill>
              </a:defRPr>
            </a:lvl1pPr>
          </a:lstStyle>
          <a:p>
            <a:r>
              <a:rPr lang="en-US" noProof="0" dirty="0"/>
              <a:t>Insert Image</a:t>
            </a:r>
            <a:endParaRPr lang="en-US" noProof="0" dirty="0"/>
          </a:p>
        </p:txBody>
      </p:sp>
      <p:sp>
        <p:nvSpPr>
          <p:cNvPr id="11" name="Rectangle 10"/>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endParaRPr lang="en-US" noProof="0"/>
          </a:p>
        </p:txBody>
      </p:sp>
      <p:sp>
        <p:nvSpPr>
          <p:cNvPr id="7" name="Content Placeholder 6"/>
          <p:cNvSpPr>
            <a:spLocks noGrp="1"/>
          </p:cNvSpPr>
          <p:nvPr>
            <p:ph sz="quarter" idx="13"/>
          </p:nvPr>
        </p:nvSpPr>
        <p:spPr>
          <a:xfrm>
            <a:off x="548640" y="4709677"/>
            <a:ext cx="11094717" cy="1500876"/>
          </a:xfrm>
        </p:spPr>
        <p:txBody>
          <a:bodyPr lIns="91440" rIns="91440"/>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8" name="Text Placeholder 7"/>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endParaRPr lang="en-US" noProof="0"/>
          </a:p>
        </p:txBody>
      </p:sp>
      <p:sp>
        <p:nvSpPr>
          <p:cNvPr id="13" name="Slide Number Placeholder 5"/>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fld>
            <a:endParaRPr lang="en-US" noProof="0"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title Content and half Image_Top shape bar">
    <p:spTree>
      <p:nvGrpSpPr>
        <p:cNvPr id="1" name=""/>
        <p:cNvGrpSpPr/>
        <p:nvPr/>
      </p:nvGrpSpPr>
      <p:grpSpPr>
        <a:xfrm>
          <a:off x="0" y="0"/>
          <a:ext cx="0" cy="0"/>
          <a:chOff x="0" y="0"/>
          <a:chExt cx="0" cy="0"/>
        </a:xfrm>
      </p:grpSpPr>
      <p:sp>
        <p:nvSpPr>
          <p:cNvPr id="9" name="Picture Placeholder 8"/>
          <p:cNvSpPr>
            <a:spLocks noGrp="1"/>
          </p:cNvSpPr>
          <p:nvPr>
            <p:ph type="pic" sz="quarter" idx="17" hasCustomPrompt="1"/>
          </p:nvPr>
        </p:nvSpPr>
        <p:spPr>
          <a:xfrm>
            <a:off x="548641" y="2667001"/>
            <a:ext cx="5775959" cy="3543552"/>
          </a:xfrm>
        </p:spPr>
        <p:txBody>
          <a:bodyPr anchor="ctr"/>
          <a:lstStyle>
            <a:lvl1pPr marL="0" indent="0" algn="ctr">
              <a:buNone/>
              <a:defRPr>
                <a:solidFill>
                  <a:schemeClr val="bg1">
                    <a:lumMod val="50000"/>
                  </a:schemeClr>
                </a:solidFill>
              </a:defRPr>
            </a:lvl1pPr>
          </a:lstStyle>
          <a:p>
            <a:r>
              <a:rPr lang="en-US" noProof="0" dirty="0"/>
              <a:t>Insert Image</a:t>
            </a:r>
            <a:endParaRPr lang="en-US" noProof="0" dirty="0"/>
          </a:p>
        </p:txBody>
      </p:sp>
      <p:sp>
        <p:nvSpPr>
          <p:cNvPr id="11" name="Rectangle 10"/>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endParaRPr lang="en-US" noProof="0"/>
          </a:p>
        </p:txBody>
      </p:sp>
      <p:sp>
        <p:nvSpPr>
          <p:cNvPr id="7" name="Content Placeholder 6"/>
          <p:cNvSpPr>
            <a:spLocks noGrp="1"/>
          </p:cNvSpPr>
          <p:nvPr>
            <p:ph sz="quarter" idx="13"/>
          </p:nvPr>
        </p:nvSpPr>
        <p:spPr>
          <a:xfrm>
            <a:off x="6553200" y="2667001"/>
            <a:ext cx="5090157" cy="3543552"/>
          </a:xfrm>
        </p:spPr>
        <p:txBody>
          <a:bodyPr lIns="91440" rIns="91440"/>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8" name="Text Placeholder 7"/>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endParaRPr lang="en-US" noProof="0"/>
          </a:p>
        </p:txBody>
      </p:sp>
      <p:sp>
        <p:nvSpPr>
          <p:cNvPr id="13" name="Slide Number Placeholder 5"/>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fld>
            <a:endParaRPr lang="en-US" noProof="0"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alf Image Title Content and Top shape bar">
    <p:spTree>
      <p:nvGrpSpPr>
        <p:cNvPr id="1" name=""/>
        <p:cNvGrpSpPr/>
        <p:nvPr/>
      </p:nvGrpSpPr>
      <p:grpSpPr>
        <a:xfrm>
          <a:off x="0" y="0"/>
          <a:ext cx="0" cy="0"/>
          <a:chOff x="0" y="0"/>
          <a:chExt cx="0" cy="0"/>
        </a:xfrm>
      </p:grpSpPr>
      <p:sp>
        <p:nvSpPr>
          <p:cNvPr id="11" name="Rectangle 10"/>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548640" y="3735623"/>
            <a:ext cx="10805160" cy="707886"/>
          </a:xfrm>
        </p:spPr>
        <p:txBody>
          <a:bodyPr lIns="91440" anchor="t">
            <a:normAutofit/>
          </a:bodyPr>
          <a:lstStyle>
            <a:lvl1pPr>
              <a:lnSpc>
                <a:spcPct val="100000"/>
              </a:lnSpc>
              <a:defRPr sz="4000" b="0">
                <a:latin typeface="+mj-lt"/>
              </a:defRPr>
            </a:lvl1pPr>
          </a:lstStyle>
          <a:p>
            <a:r>
              <a:rPr lang="en-US" noProof="0"/>
              <a:t>Click to edit Master title style</a:t>
            </a:r>
            <a:endParaRPr lang="en-US" noProof="0"/>
          </a:p>
        </p:txBody>
      </p:sp>
      <p:sp>
        <p:nvSpPr>
          <p:cNvPr id="7" name="Content Placeholder 6"/>
          <p:cNvSpPr>
            <a:spLocks noGrp="1"/>
          </p:cNvSpPr>
          <p:nvPr>
            <p:ph sz="quarter" idx="13"/>
          </p:nvPr>
        </p:nvSpPr>
        <p:spPr>
          <a:xfrm>
            <a:off x="548640" y="4617492"/>
            <a:ext cx="9890759" cy="1527048"/>
          </a:xfrm>
        </p:spPr>
        <p:txBody>
          <a:bodyPr lIns="91440" rIns="91440">
            <a:normAutofit/>
          </a:bodyPr>
          <a:lstStyle>
            <a:lvl1pPr>
              <a:defRPr sz="1800"/>
            </a:lvl1pPr>
            <a:lvl2pPr>
              <a:defRPr sz="1600"/>
            </a:lvl2pPr>
            <a:lvl3pPr>
              <a:defRPr sz="1400"/>
            </a:lvl3pPr>
            <a:lvl4pPr>
              <a:defRPr sz="1200"/>
            </a:lvl4pPr>
            <a:lvl5pPr>
              <a:defRPr sz="1200"/>
            </a:lvl5p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9" name="Picture Placeholder 8"/>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endParaRPr lang="en-US" noProof="0" dirty="0"/>
          </a:p>
        </p:txBody>
      </p:sp>
      <p:sp>
        <p:nvSpPr>
          <p:cNvPr id="12" name="Slide Number Placeholder 5"/>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fld>
            <a:endParaRPr lang="en-US" noProof="0"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alf Image Title Two column Content and Top shape bar">
    <p:spTree>
      <p:nvGrpSpPr>
        <p:cNvPr id="1" name=""/>
        <p:cNvGrpSpPr/>
        <p:nvPr/>
      </p:nvGrpSpPr>
      <p:grpSpPr>
        <a:xfrm>
          <a:off x="0" y="0"/>
          <a:ext cx="0" cy="0"/>
          <a:chOff x="0" y="0"/>
          <a:chExt cx="0" cy="0"/>
        </a:xfrm>
      </p:grpSpPr>
      <p:sp>
        <p:nvSpPr>
          <p:cNvPr id="11" name="Rectangle 10"/>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548640" y="3735623"/>
            <a:ext cx="11109960" cy="707886"/>
          </a:xfrm>
        </p:spPr>
        <p:txBody>
          <a:bodyPr lIns="91440" anchor="t">
            <a:normAutofit/>
          </a:bodyPr>
          <a:lstStyle>
            <a:lvl1pPr>
              <a:lnSpc>
                <a:spcPct val="100000"/>
              </a:lnSpc>
              <a:defRPr sz="4000" b="0">
                <a:latin typeface="+mj-lt"/>
              </a:defRPr>
            </a:lvl1pPr>
          </a:lstStyle>
          <a:p>
            <a:r>
              <a:rPr lang="en-US" noProof="0"/>
              <a:t>Click to edit Master title style</a:t>
            </a:r>
            <a:endParaRPr lang="en-US" noProof="0"/>
          </a:p>
        </p:txBody>
      </p:sp>
      <p:sp>
        <p:nvSpPr>
          <p:cNvPr id="7" name="Content Placeholder 6"/>
          <p:cNvSpPr>
            <a:spLocks noGrp="1"/>
          </p:cNvSpPr>
          <p:nvPr>
            <p:ph sz="quarter" idx="13"/>
          </p:nvPr>
        </p:nvSpPr>
        <p:spPr>
          <a:xfrm>
            <a:off x="548641" y="4617492"/>
            <a:ext cx="5212080" cy="1527048"/>
          </a:xfrm>
        </p:spPr>
        <p:txBody>
          <a:bodyPr lIns="91440" rIns="91440">
            <a:normAutofit/>
          </a:bodyPr>
          <a:lstStyle>
            <a:lvl1pPr>
              <a:defRPr sz="1800"/>
            </a:lvl1pPr>
            <a:lvl2pPr>
              <a:defRPr sz="1600"/>
            </a:lvl2pPr>
            <a:lvl3pPr>
              <a:defRPr sz="1400"/>
            </a:lvl3pPr>
            <a:lvl4pPr>
              <a:defRPr sz="1200"/>
            </a:lvl4pPr>
            <a:lvl5pPr>
              <a:defRPr sz="1200"/>
            </a:lvl5p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9" name="Picture Placeholder 8"/>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endParaRPr lang="en-US" noProof="0" dirty="0"/>
          </a:p>
        </p:txBody>
      </p:sp>
      <p:sp>
        <p:nvSpPr>
          <p:cNvPr id="12" name="Content Placeholder 6"/>
          <p:cNvSpPr>
            <a:spLocks noGrp="1"/>
          </p:cNvSpPr>
          <p:nvPr>
            <p:ph sz="quarter" idx="19"/>
          </p:nvPr>
        </p:nvSpPr>
        <p:spPr>
          <a:xfrm>
            <a:off x="6446520" y="4617492"/>
            <a:ext cx="5212080" cy="1527048"/>
          </a:xfrm>
        </p:spPr>
        <p:txBody>
          <a:bodyPr lIns="91440" rIns="91440">
            <a:normAutofit/>
          </a:bodyPr>
          <a:lstStyle>
            <a:lvl1pPr>
              <a:defRPr sz="1800"/>
            </a:lvl1pPr>
            <a:lvl2pPr>
              <a:defRPr sz="1600"/>
            </a:lvl2pPr>
            <a:lvl3pPr>
              <a:defRPr sz="1400"/>
            </a:lvl3pPr>
            <a:lvl4pPr>
              <a:defRPr sz="1200"/>
            </a:lvl4pPr>
            <a:lvl5pPr>
              <a:defRPr sz="1200"/>
            </a:lvl5p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14" name="Slide Number Placeholder 5"/>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fld>
            <a:endParaRPr lang="en-US" noProof="0"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Half Image Title Two column Content and Top shape bar">
    <p:spTree>
      <p:nvGrpSpPr>
        <p:cNvPr id="1" name=""/>
        <p:cNvGrpSpPr/>
        <p:nvPr/>
      </p:nvGrpSpPr>
      <p:grpSpPr>
        <a:xfrm>
          <a:off x="0" y="0"/>
          <a:ext cx="0" cy="0"/>
          <a:chOff x="0" y="0"/>
          <a:chExt cx="0" cy="0"/>
        </a:xfrm>
      </p:grpSpPr>
      <p:sp>
        <p:nvSpPr>
          <p:cNvPr id="11" name="Rectangle 10"/>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1721698" y="3735622"/>
            <a:ext cx="5013960" cy="2408917"/>
          </a:xfrm>
        </p:spPr>
        <p:txBody>
          <a:bodyPr lIns="91440" anchor="t">
            <a:normAutofit/>
          </a:bodyPr>
          <a:lstStyle>
            <a:lvl1pPr>
              <a:lnSpc>
                <a:spcPct val="100000"/>
              </a:lnSpc>
              <a:defRPr sz="4000" b="0">
                <a:latin typeface="+mj-lt"/>
              </a:defRPr>
            </a:lvl1pPr>
          </a:lstStyle>
          <a:p>
            <a:r>
              <a:rPr lang="en-US" noProof="0"/>
              <a:t>Click to edit Master title style</a:t>
            </a:r>
            <a:endParaRPr lang="en-US" noProof="0"/>
          </a:p>
        </p:txBody>
      </p:sp>
      <p:sp>
        <p:nvSpPr>
          <p:cNvPr id="9" name="Picture Placeholder 8"/>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endParaRPr lang="en-US" noProof="0" dirty="0"/>
          </a:p>
        </p:txBody>
      </p:sp>
      <p:sp>
        <p:nvSpPr>
          <p:cNvPr id="13" name="Text Placeholder 16"/>
          <p:cNvSpPr>
            <a:spLocks noGrp="1"/>
          </p:cNvSpPr>
          <p:nvPr>
            <p:ph type="body" sz="quarter" idx="20" hasCustomPrompt="1"/>
          </p:nvPr>
        </p:nvSpPr>
        <p:spPr>
          <a:xfrm>
            <a:off x="7239000" y="1981199"/>
            <a:ext cx="4389542" cy="4163339"/>
          </a:xfrm>
          <a:solidFill>
            <a:schemeClr val="bg1"/>
          </a:solidFill>
          <a:ln w="28575">
            <a:solidFill>
              <a:schemeClr val="accent2"/>
            </a:solidFill>
          </a:ln>
          <a:effectLst/>
        </p:spPr>
        <p:txBody>
          <a:bodyPr/>
          <a:lstStyle>
            <a:lvl1pPr marL="0" indent="0">
              <a:buNone/>
              <a:defRPr>
                <a:solidFill>
                  <a:schemeClr val="tx1">
                    <a:alpha val="0"/>
                  </a:schemeClr>
                </a:solidFill>
              </a:defRPr>
            </a:lvl1pPr>
          </a:lstStyle>
          <a:p>
            <a:pPr lvl="0"/>
            <a:r>
              <a:rPr lang="en-US" noProof="0"/>
              <a:t>I</a:t>
            </a:r>
            <a:endParaRPr lang="en-US" noProof="0"/>
          </a:p>
        </p:txBody>
      </p:sp>
      <p:sp>
        <p:nvSpPr>
          <p:cNvPr id="12" name="Content Placeholder 6"/>
          <p:cNvSpPr>
            <a:spLocks noGrp="1"/>
          </p:cNvSpPr>
          <p:nvPr>
            <p:ph sz="quarter" idx="19" hasCustomPrompt="1"/>
          </p:nvPr>
        </p:nvSpPr>
        <p:spPr>
          <a:xfrm>
            <a:off x="7589520" y="2286000"/>
            <a:ext cx="3688080" cy="3581400"/>
          </a:xfrm>
        </p:spPr>
        <p:txBody>
          <a:bodyPr lIns="91440" rIns="91440">
            <a:normAutofit/>
          </a:bodyPr>
          <a:lstStyle>
            <a:lvl1pPr marL="0" indent="0">
              <a:lnSpc>
                <a:spcPct val="100000"/>
              </a:lnSpc>
              <a:spcBef>
                <a:spcPts val="0"/>
              </a:spcBef>
              <a:spcAft>
                <a:spcPts val="0"/>
              </a:spcAft>
              <a:buNone/>
              <a:defRPr sz="3200">
                <a:solidFill>
                  <a:schemeClr val="accent2"/>
                </a:solidFill>
              </a:defRPr>
            </a:lvl1pPr>
            <a:lvl2pPr>
              <a:defRPr sz="1600"/>
            </a:lvl2pPr>
            <a:lvl3pPr>
              <a:defRPr sz="1400"/>
            </a:lvl3pPr>
            <a:lvl4pPr>
              <a:defRPr sz="1200"/>
            </a:lvl4pPr>
            <a:lvl5pPr>
              <a:defRPr sz="1200"/>
            </a:lvl5pPr>
          </a:lstStyle>
          <a:p>
            <a:pPr lvl="0"/>
            <a:r>
              <a:rPr lang="en-US" noProof="0"/>
              <a:t>Important Content</a:t>
            </a:r>
            <a:endParaRPr lang="en-US" noProof="0"/>
          </a:p>
        </p:txBody>
      </p:sp>
      <p:sp>
        <p:nvSpPr>
          <p:cNvPr id="8" name="Picture Placeholder 7"/>
          <p:cNvSpPr>
            <a:spLocks noGrp="1"/>
          </p:cNvSpPr>
          <p:nvPr>
            <p:ph type="pic" sz="quarter" idx="21" hasCustomPrompt="1"/>
          </p:nvPr>
        </p:nvSpPr>
        <p:spPr>
          <a:xfrm>
            <a:off x="548944" y="3717925"/>
            <a:ext cx="914400" cy="930275"/>
          </a:xfrm>
        </p:spPr>
        <p:txBody>
          <a:bodyPr anchor="ctr"/>
          <a:lstStyle>
            <a:lvl1pPr marL="0" indent="0" algn="ctr">
              <a:buNone/>
              <a:defRPr/>
            </a:lvl1pPr>
          </a:lstStyle>
          <a:p>
            <a:r>
              <a:rPr lang="en-US" noProof="0" dirty="0"/>
              <a:t>Icon</a:t>
            </a:r>
            <a:endParaRPr lang="en-US" noProof="0" dirty="0"/>
          </a:p>
        </p:txBody>
      </p:sp>
      <p:sp>
        <p:nvSpPr>
          <p:cNvPr id="15" name="Slide Number Placeholder 5"/>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fld>
            <a:endParaRPr lang="en-US" noProof="0"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alf Image Multiple images Title Two column Content and Top shape bar">
    <p:spTree>
      <p:nvGrpSpPr>
        <p:cNvPr id="1" name=""/>
        <p:cNvGrpSpPr/>
        <p:nvPr/>
      </p:nvGrpSpPr>
      <p:grpSpPr>
        <a:xfrm>
          <a:off x="0" y="0"/>
          <a:ext cx="0" cy="0"/>
          <a:chOff x="0" y="0"/>
          <a:chExt cx="0" cy="0"/>
        </a:xfrm>
      </p:grpSpPr>
      <p:sp>
        <p:nvSpPr>
          <p:cNvPr id="11" name="Rectangle 10"/>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7315200" y="4176259"/>
            <a:ext cx="4343400" cy="1968280"/>
          </a:xfrm>
        </p:spPr>
        <p:txBody>
          <a:bodyPr lIns="91440" anchor="t">
            <a:normAutofit/>
          </a:bodyPr>
          <a:lstStyle>
            <a:lvl1pPr>
              <a:lnSpc>
                <a:spcPct val="100000"/>
              </a:lnSpc>
              <a:defRPr sz="4000" b="0">
                <a:latin typeface="+mj-lt"/>
              </a:defRPr>
            </a:lvl1pPr>
          </a:lstStyle>
          <a:p>
            <a:r>
              <a:rPr lang="en-US" noProof="0"/>
              <a:t>Click to edit Master title style</a:t>
            </a:r>
            <a:endParaRPr lang="en-US" noProof="0"/>
          </a:p>
        </p:txBody>
      </p:sp>
      <p:sp>
        <p:nvSpPr>
          <p:cNvPr id="9" name="Picture Placeholder 8"/>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endParaRPr lang="en-US" noProof="0" dirty="0"/>
          </a:p>
        </p:txBody>
      </p:sp>
      <p:sp>
        <p:nvSpPr>
          <p:cNvPr id="14" name="Picture Placeholder 8"/>
          <p:cNvSpPr>
            <a:spLocks noGrp="1"/>
          </p:cNvSpPr>
          <p:nvPr>
            <p:ph type="pic" sz="quarter" idx="19" hasCustomPrompt="1"/>
          </p:nvPr>
        </p:nvSpPr>
        <p:spPr>
          <a:xfrm>
            <a:off x="542834" y="1066801"/>
            <a:ext cx="3505199" cy="507773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endParaRPr lang="en-US" noProof="0" dirty="0"/>
          </a:p>
        </p:txBody>
      </p:sp>
      <p:sp>
        <p:nvSpPr>
          <p:cNvPr id="15" name="Picture Placeholder 8"/>
          <p:cNvSpPr>
            <a:spLocks noGrp="1"/>
          </p:cNvSpPr>
          <p:nvPr>
            <p:ph type="pic" sz="quarter" idx="20" hasCustomPrompt="1"/>
          </p:nvPr>
        </p:nvSpPr>
        <p:spPr>
          <a:xfrm>
            <a:off x="4191000" y="4343400"/>
            <a:ext cx="2743200" cy="180113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endParaRPr lang="en-US" noProof="0" dirty="0"/>
          </a:p>
        </p:txBody>
      </p:sp>
      <p:sp>
        <p:nvSpPr>
          <p:cNvPr id="16" name="Picture Placeholder 8"/>
          <p:cNvSpPr>
            <a:spLocks noGrp="1"/>
          </p:cNvSpPr>
          <p:nvPr>
            <p:ph type="pic" sz="quarter" idx="21" hasCustomPrompt="1"/>
          </p:nvPr>
        </p:nvSpPr>
        <p:spPr>
          <a:xfrm>
            <a:off x="4191000" y="1066801"/>
            <a:ext cx="2743200" cy="3126023"/>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endParaRPr lang="en-US" noProof="0" dirty="0"/>
          </a:p>
        </p:txBody>
      </p:sp>
      <p:sp>
        <p:nvSpPr>
          <p:cNvPr id="13" name="Slide Number Placeholder 5"/>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fld>
            <a:endParaRPr lang="en-US" noProof="0"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ull Image with Top bar">
    <p:spTree>
      <p:nvGrpSpPr>
        <p:cNvPr id="1" name=""/>
        <p:cNvGrpSpPr/>
        <p:nvPr/>
      </p:nvGrpSpPr>
      <p:grpSpPr>
        <a:xfrm>
          <a:off x="0" y="0"/>
          <a:ext cx="0" cy="0"/>
          <a:chOff x="0" y="0"/>
          <a:chExt cx="0" cy="0"/>
        </a:xfrm>
      </p:grpSpPr>
      <p:sp>
        <p:nvSpPr>
          <p:cNvPr id="11" name="Rectangle 10"/>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Picture Placeholder 8"/>
          <p:cNvSpPr>
            <a:spLocks noGrp="1"/>
          </p:cNvSpPr>
          <p:nvPr>
            <p:ph type="pic" sz="quarter" idx="17" hasCustomPrompt="1"/>
          </p:nvPr>
        </p:nvSpPr>
        <p:spPr>
          <a:xfrm>
            <a:off x="0" y="112976"/>
            <a:ext cx="12191999" cy="6745024"/>
          </a:xfrm>
          <a:prstGeom prst="rect">
            <a:avLst/>
          </a:prstGeom>
        </p:spPr>
        <p:txBody>
          <a:bodyPr anchor="ctr"/>
          <a:lstStyle>
            <a:lvl1pPr marL="0" indent="0" algn="ctr">
              <a:buNone/>
              <a:defRPr>
                <a:solidFill>
                  <a:schemeClr val="bg1">
                    <a:lumMod val="50000"/>
                  </a:schemeClr>
                </a:solidFill>
              </a:defRPr>
            </a:lvl1pPr>
          </a:lstStyle>
          <a:p>
            <a:r>
              <a:rPr lang="en-US" noProof="0" dirty="0"/>
              <a:t>Insert Image</a:t>
            </a:r>
            <a:endParaRPr lang="en-US" noProof="0" dirty="0"/>
          </a:p>
        </p:txBody>
      </p:sp>
      <p:sp>
        <p:nvSpPr>
          <p:cNvPr id="10" name="Slide Number Placeholder 5"/>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fld>
            <a:endParaRPr lang="en-US" noProof="0" dirty="0"/>
          </a:p>
        </p:txBody>
      </p:sp>
      <p:sp>
        <p:nvSpPr>
          <p:cNvPr id="2" name="Title 1"/>
          <p:cNvSpPr>
            <a:spLocks noGrp="1"/>
          </p:cNvSpPr>
          <p:nvPr>
            <p:ph type="title"/>
          </p:nvPr>
        </p:nvSpPr>
        <p:spPr>
          <a:xfrm>
            <a:off x="548640" y="548640"/>
            <a:ext cx="11106150" cy="518160"/>
          </a:xfrm>
        </p:spPr>
        <p:txBody>
          <a:bodyPr/>
          <a:lstStyle/>
          <a:p>
            <a:r>
              <a:rPr lang="en-US"/>
              <a:t>Click to edit Master title style</a:t>
            </a:r>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9" name="Picture Placeholder 8"/>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dirty="0"/>
              <a:t>Insert Image</a:t>
            </a:r>
            <a:endParaRPr lang="en-GB" dirty="0"/>
          </a:p>
        </p:txBody>
      </p:sp>
      <p:sp>
        <p:nvSpPr>
          <p:cNvPr id="7" name="Slide Number Placeholder 5"/>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fld>
            <a:endParaRPr lang="en-US" dirty="0"/>
          </a:p>
        </p:txBody>
      </p:sp>
      <p:sp>
        <p:nvSpPr>
          <p:cNvPr id="2" name="Title 1"/>
          <p:cNvSpPr>
            <a:spLocks noGrp="1"/>
          </p:cNvSpPr>
          <p:nvPr>
            <p:ph type="title"/>
          </p:nvPr>
        </p:nvSpPr>
        <p:spPr>
          <a:xfrm>
            <a:off x="548640" y="548640"/>
            <a:ext cx="11106150" cy="518160"/>
          </a:xfrm>
        </p:spPr>
        <p:txBody>
          <a:bodyPr/>
          <a:lstStyle/>
          <a:p>
            <a:r>
              <a:rPr lang="en-US"/>
              <a:t>Click to edit Master title style</a:t>
            </a:r>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Full Image">
    <p:spTree>
      <p:nvGrpSpPr>
        <p:cNvPr id="1" name=""/>
        <p:cNvGrpSpPr/>
        <p:nvPr/>
      </p:nvGrpSpPr>
      <p:grpSpPr>
        <a:xfrm>
          <a:off x="0" y="0"/>
          <a:ext cx="0" cy="0"/>
          <a:chOff x="0" y="0"/>
          <a:chExt cx="0" cy="0"/>
        </a:xfrm>
      </p:grpSpPr>
      <p:sp>
        <p:nvSpPr>
          <p:cNvPr id="9" name="Picture Placeholder 8"/>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dirty="0"/>
              <a:t>Insert Image</a:t>
            </a:r>
            <a:endParaRPr lang="en-GB" dirty="0"/>
          </a:p>
        </p:txBody>
      </p:sp>
      <p:sp>
        <p:nvSpPr>
          <p:cNvPr id="6" name="Text Placeholder 16"/>
          <p:cNvSpPr>
            <a:spLocks noGrp="1"/>
          </p:cNvSpPr>
          <p:nvPr>
            <p:ph type="body" sz="quarter" idx="20" hasCustomPrompt="1"/>
          </p:nvPr>
        </p:nvSpPr>
        <p:spPr>
          <a:xfrm>
            <a:off x="7261801" y="1189969"/>
            <a:ext cx="4389542" cy="4677431"/>
          </a:xfrm>
          <a:solidFill>
            <a:schemeClr val="bg1">
              <a:alpha val="88000"/>
            </a:schemeClr>
          </a:solidFill>
          <a:ln w="28575">
            <a:solidFill>
              <a:schemeClr val="accent2"/>
            </a:solidFill>
          </a:ln>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Content Placeholder 6"/>
          <p:cNvSpPr>
            <a:spLocks noGrp="1"/>
          </p:cNvSpPr>
          <p:nvPr>
            <p:ph sz="quarter" idx="19" hasCustomPrompt="1"/>
          </p:nvPr>
        </p:nvSpPr>
        <p:spPr>
          <a:xfrm>
            <a:off x="7612321" y="1494770"/>
            <a:ext cx="3688080" cy="3915430"/>
          </a:xfrm>
        </p:spPr>
        <p:txBody>
          <a:bodyPr lIns="91440" rIns="91440">
            <a:normAutofit/>
          </a:bodyPr>
          <a:lstStyle>
            <a:lvl1pPr marL="0" indent="0">
              <a:lnSpc>
                <a:spcPct val="100000"/>
              </a:lnSpc>
              <a:spcBef>
                <a:spcPts val="0"/>
              </a:spcBef>
              <a:spcAft>
                <a:spcPts val="0"/>
              </a:spcAft>
              <a:buNone/>
              <a:defRPr sz="3200"/>
            </a:lvl1pPr>
            <a:lvl2pPr>
              <a:defRPr sz="1600"/>
            </a:lvl2pPr>
            <a:lvl3pPr>
              <a:defRPr sz="1400"/>
            </a:lvl3pPr>
            <a:lvl4pPr>
              <a:defRPr sz="1200"/>
            </a:lvl4pPr>
            <a:lvl5pPr>
              <a:defRPr sz="1200"/>
            </a:lvl5pPr>
          </a:lstStyle>
          <a:p>
            <a:pPr lvl="0"/>
            <a:r>
              <a:rPr lang="en-US" dirty="0"/>
              <a:t>Important Content</a:t>
            </a:r>
            <a:endParaRPr lang="en-GB" dirty="0"/>
          </a:p>
        </p:txBody>
      </p:sp>
      <p:sp>
        <p:nvSpPr>
          <p:cNvPr id="10" name="Slide Number Placeholder 5"/>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fld>
            <a:endParaRPr lang="en-US" dirty="0"/>
          </a:p>
        </p:txBody>
      </p:sp>
      <p:sp>
        <p:nvSpPr>
          <p:cNvPr id="2" name="Title 1"/>
          <p:cNvSpPr>
            <a:spLocks noGrp="1"/>
          </p:cNvSpPr>
          <p:nvPr>
            <p:ph type="title"/>
          </p:nvPr>
        </p:nvSpPr>
        <p:spPr>
          <a:xfrm>
            <a:off x="548640" y="548640"/>
            <a:ext cx="11106150" cy="641329"/>
          </a:xfrm>
        </p:spPr>
        <p:txBody>
          <a:bodyPr/>
          <a:lstStyle/>
          <a:p>
            <a:r>
              <a:rPr lang="en-US"/>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3_Title Slide_DeepYellow">
    <p:bg>
      <p:bgPr>
        <a:solidFill>
          <a:schemeClr val="bg1">
            <a:lumMod val="95000"/>
          </a:schemeClr>
        </a:solidFill>
        <a:effectLst/>
      </p:bgPr>
    </p:bg>
    <p:spTree>
      <p:nvGrpSpPr>
        <p:cNvPr id="1" name=""/>
        <p:cNvGrpSpPr/>
        <p:nvPr/>
      </p:nvGrpSpPr>
      <p:grpSpPr>
        <a:xfrm>
          <a:off x="0" y="0"/>
          <a:ext cx="0" cy="0"/>
          <a:chOff x="0" y="0"/>
          <a:chExt cx="0" cy="0"/>
        </a:xfrm>
      </p:grpSpPr>
      <p:sp>
        <p:nvSpPr>
          <p:cNvPr id="11" name="Text Placeholder 16"/>
          <p:cNvSpPr>
            <a:spLocks noGrp="1"/>
          </p:cNvSpPr>
          <p:nvPr>
            <p:ph type="body" sz="quarter" idx="16" hasCustomPrompt="1"/>
          </p:nvPr>
        </p:nvSpPr>
        <p:spPr>
          <a:xfrm>
            <a:off x="660462" y="0"/>
            <a:ext cx="9931338" cy="6823040"/>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2" name="Text Placeholder 16"/>
          <p:cNvSpPr>
            <a:spLocks noGrp="1"/>
          </p:cNvSpPr>
          <p:nvPr>
            <p:ph type="body" sz="quarter" idx="17" hasCustomPrompt="1"/>
          </p:nvPr>
        </p:nvSpPr>
        <p:spPr>
          <a:xfrm>
            <a:off x="533400" y="0"/>
            <a:ext cx="50863" cy="6858000"/>
          </a:xfrm>
          <a:solidFill>
            <a:schemeClr val="accent2"/>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0" name="Text Placeholder 16"/>
          <p:cNvSpPr>
            <a:spLocks noGrp="1"/>
          </p:cNvSpPr>
          <p:nvPr>
            <p:ph type="body" sz="quarter" idx="15" hasCustomPrompt="1"/>
          </p:nvPr>
        </p:nvSpPr>
        <p:spPr>
          <a:xfrm>
            <a:off x="990600" y="609600"/>
            <a:ext cx="7429500" cy="56388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95400" y="1905000"/>
            <a:ext cx="5864382" cy="2275238"/>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1295400" y="4297679"/>
            <a:ext cx="4072586" cy="1463040"/>
          </a:xfrm>
        </p:spPr>
        <p:txBody>
          <a:bodyPr lIns="91440" rIns="91440" anchor="t">
            <a:normAutofit/>
          </a:bodyPr>
          <a:lstStyle>
            <a:lvl1pPr marL="0" indent="0" algn="l">
              <a:lnSpc>
                <a:spcPct val="100000"/>
              </a:lnSpc>
              <a:spcBef>
                <a:spcPts val="0"/>
              </a:spcBef>
              <a:buNone/>
              <a:defRPr lang="en-US" sz="2000" kern="1200" dirty="0">
                <a:solidFill>
                  <a:schemeClr val="tx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13" name="Text Placeholder 16"/>
          <p:cNvSpPr>
            <a:spLocks noGrp="1"/>
          </p:cNvSpPr>
          <p:nvPr>
            <p:ph type="body" sz="quarter" idx="18" hasCustomPrompt="1"/>
          </p:nvPr>
        </p:nvSpPr>
        <p:spPr>
          <a:xfrm>
            <a:off x="450896" y="0"/>
            <a:ext cx="63502" cy="6858000"/>
          </a:xfrm>
          <a:solidFill>
            <a:schemeClr val="accent2"/>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4" name="Text Placeholder 16"/>
          <p:cNvSpPr>
            <a:spLocks noGrp="1"/>
          </p:cNvSpPr>
          <p:nvPr>
            <p:ph type="body" sz="quarter" idx="19" hasCustomPrompt="1"/>
          </p:nvPr>
        </p:nvSpPr>
        <p:spPr>
          <a:xfrm>
            <a:off x="368391" y="0"/>
            <a:ext cx="63502" cy="6858000"/>
          </a:xfrm>
          <a:solidFill>
            <a:schemeClr val="accent2"/>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9" name="Picture Placeholder 18"/>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dirty="0"/>
              <a:t>Insert Image</a:t>
            </a:r>
            <a:endParaRPr lang="en-GB"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Full Image">
    <p:spTree>
      <p:nvGrpSpPr>
        <p:cNvPr id="1" name=""/>
        <p:cNvGrpSpPr/>
        <p:nvPr/>
      </p:nvGrpSpPr>
      <p:grpSpPr>
        <a:xfrm>
          <a:off x="0" y="0"/>
          <a:ext cx="0" cy="0"/>
          <a:chOff x="0" y="0"/>
          <a:chExt cx="0" cy="0"/>
        </a:xfrm>
      </p:grpSpPr>
      <p:sp>
        <p:nvSpPr>
          <p:cNvPr id="9" name="Picture Placeholder 8"/>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noProof="0" dirty="0"/>
              <a:t>Insert Image</a:t>
            </a:r>
            <a:endParaRPr lang="en-US" noProof="0" dirty="0"/>
          </a:p>
        </p:txBody>
      </p:sp>
      <p:sp>
        <p:nvSpPr>
          <p:cNvPr id="6" name="Text Placeholder 16"/>
          <p:cNvSpPr>
            <a:spLocks noGrp="1"/>
          </p:cNvSpPr>
          <p:nvPr>
            <p:ph type="body" sz="quarter" idx="20" hasCustomPrompt="1"/>
          </p:nvPr>
        </p:nvSpPr>
        <p:spPr>
          <a:xfrm>
            <a:off x="552269" y="1189969"/>
            <a:ext cx="4389542" cy="4677431"/>
          </a:xfrm>
          <a:solidFill>
            <a:schemeClr val="accent2">
              <a:alpha val="88000"/>
            </a:schemeClr>
          </a:solidFill>
          <a:ln w="28575">
            <a:solidFill>
              <a:schemeClr val="accent2"/>
            </a:solidFill>
          </a:ln>
          <a:effectLst/>
        </p:spPr>
        <p:txBody>
          <a:bodyPr/>
          <a:lstStyle>
            <a:lvl1pPr marL="0" indent="0">
              <a:buNone/>
              <a:defRPr>
                <a:solidFill>
                  <a:schemeClr val="tx1">
                    <a:alpha val="0"/>
                  </a:schemeClr>
                </a:solidFill>
              </a:defRPr>
            </a:lvl1pPr>
          </a:lstStyle>
          <a:p>
            <a:pPr lvl="0"/>
            <a:r>
              <a:rPr lang="en-US" noProof="0"/>
              <a:t>I</a:t>
            </a:r>
            <a:endParaRPr lang="en-US" noProof="0"/>
          </a:p>
        </p:txBody>
      </p:sp>
      <p:sp>
        <p:nvSpPr>
          <p:cNvPr id="7" name="Content Placeholder 6"/>
          <p:cNvSpPr>
            <a:spLocks noGrp="1"/>
          </p:cNvSpPr>
          <p:nvPr>
            <p:ph sz="quarter" idx="19" hasCustomPrompt="1"/>
          </p:nvPr>
        </p:nvSpPr>
        <p:spPr>
          <a:xfrm>
            <a:off x="902789" y="1494770"/>
            <a:ext cx="3688080" cy="3915430"/>
          </a:xfrm>
        </p:spPr>
        <p:txBody>
          <a:bodyPr lIns="91440" rIns="91440">
            <a:normAutofit/>
          </a:bodyPr>
          <a:lstStyle>
            <a:lvl1pPr marL="0" indent="0">
              <a:lnSpc>
                <a:spcPct val="100000"/>
              </a:lnSpc>
              <a:spcBef>
                <a:spcPts val="0"/>
              </a:spcBef>
              <a:spcAft>
                <a:spcPts val="0"/>
              </a:spcAft>
              <a:buNone/>
              <a:defRPr sz="3200">
                <a:solidFill>
                  <a:schemeClr val="bg1"/>
                </a:solidFill>
              </a:defRPr>
            </a:lvl1pPr>
            <a:lvl2pPr>
              <a:defRPr sz="1600"/>
            </a:lvl2pPr>
            <a:lvl3pPr>
              <a:defRPr sz="1400"/>
            </a:lvl3pPr>
            <a:lvl4pPr>
              <a:defRPr sz="1200"/>
            </a:lvl4pPr>
            <a:lvl5pPr>
              <a:defRPr sz="1200"/>
            </a:lvl5pPr>
          </a:lstStyle>
          <a:p>
            <a:pPr lvl="0"/>
            <a:r>
              <a:rPr lang="en-US" noProof="0"/>
              <a:t>Important Content</a:t>
            </a:r>
            <a:endParaRPr lang="en-US" noProof="0"/>
          </a:p>
        </p:txBody>
      </p:sp>
      <p:sp>
        <p:nvSpPr>
          <p:cNvPr id="10" name="Slide Number Placeholder 5"/>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fld>
            <a:endParaRPr lang="en-US" noProof="0" dirty="0"/>
          </a:p>
        </p:txBody>
      </p:sp>
      <p:sp>
        <p:nvSpPr>
          <p:cNvPr id="2" name="Title 1"/>
          <p:cNvSpPr>
            <a:spLocks noGrp="1"/>
          </p:cNvSpPr>
          <p:nvPr>
            <p:ph type="title"/>
          </p:nvPr>
        </p:nvSpPr>
        <p:spPr>
          <a:xfrm>
            <a:off x="548640" y="548640"/>
            <a:ext cx="11106150" cy="441960"/>
          </a:xfrm>
        </p:spPr>
        <p:txBody>
          <a:bodyPr/>
          <a:lstStyle/>
          <a:p>
            <a:r>
              <a:rPr lang="en-US"/>
              <a:t>Click to edit Master title style</a:t>
            </a:r>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ubtitle Content and half Image_Top shape bar">
    <p:spTree>
      <p:nvGrpSpPr>
        <p:cNvPr id="1" name=""/>
        <p:cNvGrpSpPr/>
        <p:nvPr/>
      </p:nvGrpSpPr>
      <p:grpSpPr>
        <a:xfrm>
          <a:off x="0" y="0"/>
          <a:ext cx="0" cy="0"/>
          <a:chOff x="0" y="0"/>
          <a:chExt cx="0" cy="0"/>
        </a:xfrm>
      </p:grpSpPr>
      <p:sp>
        <p:nvSpPr>
          <p:cNvPr id="11" name="Rectangle 10"/>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endParaRPr lang="en-US" noProof="0"/>
          </a:p>
        </p:txBody>
      </p:sp>
      <p:sp>
        <p:nvSpPr>
          <p:cNvPr id="7" name="Content Placeholder 6"/>
          <p:cNvSpPr>
            <a:spLocks noGrp="1"/>
          </p:cNvSpPr>
          <p:nvPr>
            <p:ph sz="quarter" idx="13"/>
          </p:nvPr>
        </p:nvSpPr>
        <p:spPr>
          <a:xfrm>
            <a:off x="548640" y="4021648"/>
            <a:ext cx="5090157" cy="1884265"/>
          </a:xfrm>
        </p:spPr>
        <p:txBody>
          <a:bodyPr lIns="91440" rIns="91440"/>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8" name="Text Placeholder 7"/>
          <p:cNvSpPr>
            <a:spLocks noGrp="1"/>
          </p:cNvSpPr>
          <p:nvPr>
            <p:ph type="body" sz="quarter" idx="16" hasCustomPrompt="1"/>
          </p:nvPr>
        </p:nvSpPr>
        <p:spPr>
          <a:xfrm>
            <a:off x="548640" y="3429000"/>
            <a:ext cx="5090157" cy="424732"/>
          </a:xfrm>
          <a:noFill/>
        </p:spPr>
        <p:txBody>
          <a:bodyPr wrap="square" lIns="91440" rIns="91440">
            <a:spAutoFit/>
          </a:bodyPr>
          <a:lstStyle>
            <a:lvl1pPr marL="0" indent="0">
              <a:buNone/>
              <a:defRPr sz="2400" b="1">
                <a:solidFill>
                  <a:schemeClr val="tx2"/>
                </a:solidFill>
              </a:defRPr>
            </a:lvl1pPr>
          </a:lstStyle>
          <a:p>
            <a:pPr lvl="0"/>
            <a:r>
              <a:rPr lang="en-US" noProof="0"/>
              <a:t>ADD ADDITIONAL TEXT </a:t>
            </a:r>
            <a:endParaRPr lang="en-US" noProof="0"/>
          </a:p>
        </p:txBody>
      </p:sp>
      <p:sp>
        <p:nvSpPr>
          <p:cNvPr id="12" name="Content Placeholder 6"/>
          <p:cNvSpPr>
            <a:spLocks noGrp="1"/>
          </p:cNvSpPr>
          <p:nvPr>
            <p:ph sz="quarter" idx="19"/>
          </p:nvPr>
        </p:nvSpPr>
        <p:spPr>
          <a:xfrm>
            <a:off x="6527803" y="4021648"/>
            <a:ext cx="5090157" cy="1884265"/>
          </a:xfrm>
        </p:spPr>
        <p:txBody>
          <a:bodyPr lIns="91440" rIns="91440"/>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13" name="Text Placeholder 7"/>
          <p:cNvSpPr>
            <a:spLocks noGrp="1"/>
          </p:cNvSpPr>
          <p:nvPr>
            <p:ph type="body" sz="quarter" idx="20" hasCustomPrompt="1"/>
          </p:nvPr>
        </p:nvSpPr>
        <p:spPr>
          <a:xfrm>
            <a:off x="6527803" y="3429000"/>
            <a:ext cx="5090157" cy="424732"/>
          </a:xfrm>
          <a:noFill/>
        </p:spPr>
        <p:txBody>
          <a:bodyPr wrap="square" lIns="91440" rIns="91440">
            <a:spAutoFit/>
          </a:bodyPr>
          <a:lstStyle>
            <a:lvl1pPr marL="0" indent="0">
              <a:buNone/>
              <a:defRPr sz="2400" b="1">
                <a:solidFill>
                  <a:schemeClr val="accent2"/>
                </a:solidFill>
              </a:defRPr>
            </a:lvl1pPr>
          </a:lstStyle>
          <a:p>
            <a:pPr lvl="0"/>
            <a:r>
              <a:rPr lang="en-US" noProof="0"/>
              <a:t>ADD ADDITIONAL TEXT </a:t>
            </a:r>
            <a:endParaRPr lang="en-US" noProof="0"/>
          </a:p>
        </p:txBody>
      </p:sp>
      <p:sp>
        <p:nvSpPr>
          <p:cNvPr id="14" name="Picture Placeholder 7"/>
          <p:cNvSpPr>
            <a:spLocks noGrp="1"/>
          </p:cNvSpPr>
          <p:nvPr>
            <p:ph type="pic" sz="quarter" idx="21" hasCustomPrompt="1"/>
          </p:nvPr>
        </p:nvSpPr>
        <p:spPr>
          <a:xfrm>
            <a:off x="548944" y="2423061"/>
            <a:ext cx="711197" cy="723544"/>
          </a:xfrm>
        </p:spPr>
        <p:txBody>
          <a:bodyPr anchor="ctr"/>
          <a:lstStyle>
            <a:lvl1pPr marL="0" indent="0" algn="ctr">
              <a:buNone/>
              <a:defRPr/>
            </a:lvl1pPr>
          </a:lstStyle>
          <a:p>
            <a:r>
              <a:rPr lang="en-US" noProof="0" dirty="0"/>
              <a:t>Icon</a:t>
            </a:r>
            <a:endParaRPr lang="en-US" noProof="0" dirty="0"/>
          </a:p>
        </p:txBody>
      </p:sp>
      <p:sp>
        <p:nvSpPr>
          <p:cNvPr id="15" name="Picture Placeholder 7"/>
          <p:cNvSpPr>
            <a:spLocks noGrp="1"/>
          </p:cNvSpPr>
          <p:nvPr>
            <p:ph type="pic" sz="quarter" idx="22" hasCustomPrompt="1"/>
          </p:nvPr>
        </p:nvSpPr>
        <p:spPr>
          <a:xfrm>
            <a:off x="6527803" y="2423061"/>
            <a:ext cx="711197" cy="723544"/>
          </a:xfrm>
        </p:spPr>
        <p:txBody>
          <a:bodyPr anchor="ctr"/>
          <a:lstStyle>
            <a:lvl1pPr marL="0" indent="0" algn="ctr">
              <a:buNone/>
              <a:defRPr/>
            </a:lvl1pPr>
          </a:lstStyle>
          <a:p>
            <a:r>
              <a:rPr lang="en-US" noProof="0" dirty="0"/>
              <a:t>Icon</a:t>
            </a:r>
            <a:endParaRPr lang="en-US" noProof="0" dirty="0"/>
          </a:p>
        </p:txBody>
      </p:sp>
      <p:sp>
        <p:nvSpPr>
          <p:cNvPr id="17" name="Slide Number Placeholder 5"/>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fld>
            <a:endParaRPr lang="en-US" noProof="0"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Subtitle Content and half Image_Top shape bar">
    <p:spTree>
      <p:nvGrpSpPr>
        <p:cNvPr id="1" name=""/>
        <p:cNvGrpSpPr/>
        <p:nvPr/>
      </p:nvGrpSpPr>
      <p:grpSpPr>
        <a:xfrm>
          <a:off x="0" y="0"/>
          <a:ext cx="0" cy="0"/>
          <a:chOff x="0" y="0"/>
          <a:chExt cx="0" cy="0"/>
        </a:xfrm>
      </p:grpSpPr>
      <p:sp>
        <p:nvSpPr>
          <p:cNvPr id="11" name="Rectangle 10"/>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endParaRPr lang="en-US" noProof="0"/>
          </a:p>
        </p:txBody>
      </p:sp>
      <p:sp>
        <p:nvSpPr>
          <p:cNvPr id="7" name="Content Placeholder 6"/>
          <p:cNvSpPr>
            <a:spLocks noGrp="1"/>
          </p:cNvSpPr>
          <p:nvPr>
            <p:ph sz="quarter" idx="13"/>
          </p:nvPr>
        </p:nvSpPr>
        <p:spPr>
          <a:xfrm>
            <a:off x="548640" y="4021648"/>
            <a:ext cx="3474720" cy="1884265"/>
          </a:xfrm>
        </p:spPr>
        <p:txBody>
          <a:bodyPr lIns="91440" rIns="91440"/>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8" name="Text Placeholder 7"/>
          <p:cNvSpPr>
            <a:spLocks noGrp="1"/>
          </p:cNvSpPr>
          <p:nvPr>
            <p:ph type="body" sz="quarter" idx="16" hasCustomPrompt="1"/>
          </p:nvPr>
        </p:nvSpPr>
        <p:spPr>
          <a:xfrm>
            <a:off x="548640" y="3429000"/>
            <a:ext cx="3474720" cy="424732"/>
          </a:xfrm>
          <a:noFill/>
        </p:spPr>
        <p:txBody>
          <a:bodyPr wrap="square" lIns="91440" rIns="91440">
            <a:noAutofit/>
          </a:bodyPr>
          <a:lstStyle>
            <a:lvl1pPr marL="0" indent="0">
              <a:buNone/>
              <a:defRPr sz="2400" b="1">
                <a:solidFill>
                  <a:schemeClr val="tx2"/>
                </a:solidFill>
              </a:defRPr>
            </a:lvl1pPr>
          </a:lstStyle>
          <a:p>
            <a:pPr lvl="0"/>
            <a:r>
              <a:rPr lang="en-US" noProof="0"/>
              <a:t>ADD ADDITIONAL TEXT </a:t>
            </a:r>
            <a:endParaRPr lang="en-US" noProof="0"/>
          </a:p>
        </p:txBody>
      </p:sp>
      <p:sp>
        <p:nvSpPr>
          <p:cNvPr id="12" name="Content Placeholder 6"/>
          <p:cNvSpPr>
            <a:spLocks noGrp="1"/>
          </p:cNvSpPr>
          <p:nvPr>
            <p:ph sz="quarter" idx="19"/>
          </p:nvPr>
        </p:nvSpPr>
        <p:spPr>
          <a:xfrm>
            <a:off x="4358640" y="4021648"/>
            <a:ext cx="3474720" cy="1884265"/>
          </a:xfrm>
        </p:spPr>
        <p:txBody>
          <a:bodyPr lIns="91440" rIns="91440"/>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13" name="Text Placeholder 7"/>
          <p:cNvSpPr>
            <a:spLocks noGrp="1"/>
          </p:cNvSpPr>
          <p:nvPr>
            <p:ph type="body" sz="quarter" idx="20" hasCustomPrompt="1"/>
          </p:nvPr>
        </p:nvSpPr>
        <p:spPr>
          <a:xfrm>
            <a:off x="4358640" y="3429000"/>
            <a:ext cx="3474720" cy="424732"/>
          </a:xfrm>
          <a:noFill/>
        </p:spPr>
        <p:txBody>
          <a:bodyPr wrap="square" lIns="91440" rIns="91440">
            <a:noAutofit/>
          </a:bodyPr>
          <a:lstStyle>
            <a:lvl1pPr marL="0" indent="0">
              <a:buNone/>
              <a:defRPr sz="2400" b="1">
                <a:solidFill>
                  <a:schemeClr val="accent5"/>
                </a:solidFill>
              </a:defRPr>
            </a:lvl1pPr>
          </a:lstStyle>
          <a:p>
            <a:pPr lvl="0"/>
            <a:r>
              <a:rPr lang="en-US" noProof="0"/>
              <a:t>ADD ADDITIONAL TEXT </a:t>
            </a:r>
            <a:endParaRPr lang="en-US" noProof="0"/>
          </a:p>
        </p:txBody>
      </p:sp>
      <p:sp>
        <p:nvSpPr>
          <p:cNvPr id="14" name="Picture Placeholder 7"/>
          <p:cNvSpPr>
            <a:spLocks noGrp="1"/>
          </p:cNvSpPr>
          <p:nvPr>
            <p:ph type="pic" sz="quarter" idx="21" hasCustomPrompt="1"/>
          </p:nvPr>
        </p:nvSpPr>
        <p:spPr>
          <a:xfrm>
            <a:off x="548944" y="2423061"/>
            <a:ext cx="711197" cy="723544"/>
          </a:xfrm>
        </p:spPr>
        <p:txBody>
          <a:bodyPr anchor="ctr"/>
          <a:lstStyle>
            <a:lvl1pPr marL="0" indent="0" algn="ctr">
              <a:buNone/>
              <a:defRPr/>
            </a:lvl1pPr>
          </a:lstStyle>
          <a:p>
            <a:r>
              <a:rPr lang="en-US" noProof="0" dirty="0"/>
              <a:t>Icon</a:t>
            </a:r>
            <a:endParaRPr lang="en-US" noProof="0" dirty="0"/>
          </a:p>
        </p:txBody>
      </p:sp>
      <p:sp>
        <p:nvSpPr>
          <p:cNvPr id="15" name="Picture Placeholder 7"/>
          <p:cNvSpPr>
            <a:spLocks noGrp="1"/>
          </p:cNvSpPr>
          <p:nvPr>
            <p:ph type="pic" sz="quarter" idx="22" hasCustomPrompt="1"/>
          </p:nvPr>
        </p:nvSpPr>
        <p:spPr>
          <a:xfrm>
            <a:off x="4358640" y="2423061"/>
            <a:ext cx="711197" cy="723544"/>
          </a:xfrm>
        </p:spPr>
        <p:txBody>
          <a:bodyPr anchor="ctr"/>
          <a:lstStyle>
            <a:lvl1pPr marL="0" indent="0" algn="ctr">
              <a:buNone/>
              <a:defRPr/>
            </a:lvl1pPr>
          </a:lstStyle>
          <a:p>
            <a:r>
              <a:rPr lang="en-US" noProof="0" dirty="0"/>
              <a:t>Icon</a:t>
            </a:r>
            <a:endParaRPr lang="en-US" noProof="0" dirty="0"/>
          </a:p>
        </p:txBody>
      </p:sp>
      <p:sp>
        <p:nvSpPr>
          <p:cNvPr id="16" name="Content Placeholder 6"/>
          <p:cNvSpPr>
            <a:spLocks noGrp="1"/>
          </p:cNvSpPr>
          <p:nvPr>
            <p:ph sz="quarter" idx="23"/>
          </p:nvPr>
        </p:nvSpPr>
        <p:spPr>
          <a:xfrm>
            <a:off x="8168640" y="4021648"/>
            <a:ext cx="3474720" cy="1884265"/>
          </a:xfrm>
        </p:spPr>
        <p:txBody>
          <a:bodyPr lIns="91440" rIns="91440"/>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17" name="Text Placeholder 7"/>
          <p:cNvSpPr>
            <a:spLocks noGrp="1"/>
          </p:cNvSpPr>
          <p:nvPr>
            <p:ph type="body" sz="quarter" idx="24" hasCustomPrompt="1"/>
          </p:nvPr>
        </p:nvSpPr>
        <p:spPr>
          <a:xfrm>
            <a:off x="8168640" y="3429000"/>
            <a:ext cx="3474720" cy="424732"/>
          </a:xfrm>
          <a:noFill/>
        </p:spPr>
        <p:txBody>
          <a:bodyPr wrap="square" lIns="91440" rIns="91440">
            <a:noAutofit/>
          </a:bodyPr>
          <a:lstStyle>
            <a:lvl1pPr marL="0" indent="0">
              <a:buNone/>
              <a:defRPr sz="2400" b="1">
                <a:solidFill>
                  <a:schemeClr val="accent2"/>
                </a:solidFill>
              </a:defRPr>
            </a:lvl1pPr>
          </a:lstStyle>
          <a:p>
            <a:pPr lvl="0"/>
            <a:r>
              <a:rPr lang="en-US" noProof="0"/>
              <a:t>ADD ADDITIONAL TEXT </a:t>
            </a:r>
            <a:endParaRPr lang="en-US" noProof="0"/>
          </a:p>
        </p:txBody>
      </p:sp>
      <p:sp>
        <p:nvSpPr>
          <p:cNvPr id="19" name="Picture Placeholder 7"/>
          <p:cNvSpPr>
            <a:spLocks noGrp="1"/>
          </p:cNvSpPr>
          <p:nvPr>
            <p:ph type="pic" sz="quarter" idx="25" hasCustomPrompt="1"/>
          </p:nvPr>
        </p:nvSpPr>
        <p:spPr>
          <a:xfrm>
            <a:off x="8168336" y="2423061"/>
            <a:ext cx="711197" cy="723544"/>
          </a:xfrm>
        </p:spPr>
        <p:txBody>
          <a:bodyPr anchor="ctr"/>
          <a:lstStyle>
            <a:lvl1pPr marL="0" indent="0" algn="ctr">
              <a:buNone/>
              <a:defRPr/>
            </a:lvl1pPr>
          </a:lstStyle>
          <a:p>
            <a:r>
              <a:rPr lang="en-US" noProof="0" dirty="0"/>
              <a:t>Icon</a:t>
            </a:r>
            <a:endParaRPr lang="en-US" noProof="0" dirty="0"/>
          </a:p>
        </p:txBody>
      </p:sp>
      <p:sp>
        <p:nvSpPr>
          <p:cNvPr id="21" name="Slide Number Placeholder 5"/>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fld>
            <a:endParaRPr lang="en-US" noProof="0"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Icon Content 2 rows">
    <p:spTree>
      <p:nvGrpSpPr>
        <p:cNvPr id="1" name=""/>
        <p:cNvGrpSpPr/>
        <p:nvPr/>
      </p:nvGrpSpPr>
      <p:grpSpPr>
        <a:xfrm>
          <a:off x="0" y="0"/>
          <a:ext cx="0" cy="0"/>
          <a:chOff x="0" y="0"/>
          <a:chExt cx="0" cy="0"/>
        </a:xfrm>
      </p:grpSpPr>
      <p:sp>
        <p:nvSpPr>
          <p:cNvPr id="11" name="Rectangle 10"/>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endParaRPr lang="en-US" noProof="0"/>
          </a:p>
        </p:txBody>
      </p:sp>
      <p:sp>
        <p:nvSpPr>
          <p:cNvPr id="7" name="Content Placeholder 6"/>
          <p:cNvSpPr>
            <a:spLocks noGrp="1"/>
          </p:cNvSpPr>
          <p:nvPr>
            <p:ph sz="quarter" idx="13" hasCustomPrompt="1"/>
          </p:nvPr>
        </p:nvSpPr>
        <p:spPr>
          <a:xfrm>
            <a:off x="5562600" y="2438400"/>
            <a:ext cx="5901458" cy="975260"/>
          </a:xfrm>
        </p:spPr>
        <p:txBody>
          <a:bodyPr lIns="91440" rIns="91440" anchor="ctr">
            <a:noAutofit/>
          </a:bodyPr>
          <a:lstStyle>
            <a:lvl1pPr>
              <a:defRPr/>
            </a:lvl1pPr>
          </a:lstStyle>
          <a:p>
            <a:pPr lvl="0"/>
            <a:r>
              <a:rPr lang="en-US" noProof="0"/>
              <a:t>Description text </a:t>
            </a:r>
            <a:endParaRPr lang="en-US" noProof="0"/>
          </a:p>
        </p:txBody>
      </p:sp>
      <p:sp>
        <p:nvSpPr>
          <p:cNvPr id="8" name="Text Placeholder 7"/>
          <p:cNvSpPr>
            <a:spLocks noGrp="1"/>
          </p:cNvSpPr>
          <p:nvPr>
            <p:ph type="body" sz="quarter" idx="16" hasCustomPrompt="1"/>
          </p:nvPr>
        </p:nvSpPr>
        <p:spPr>
          <a:xfrm>
            <a:off x="1524000" y="2713664"/>
            <a:ext cx="3474720" cy="424732"/>
          </a:xfrm>
          <a:noFill/>
        </p:spPr>
        <p:txBody>
          <a:bodyPr wrap="square" lIns="91440" rIns="91440">
            <a:noAutofit/>
          </a:bodyPr>
          <a:lstStyle>
            <a:lvl1pPr marL="0" indent="0">
              <a:buNone/>
              <a:defRPr sz="2400" b="1">
                <a:solidFill>
                  <a:schemeClr val="tx2"/>
                </a:solidFill>
              </a:defRPr>
            </a:lvl1pPr>
          </a:lstStyle>
          <a:p>
            <a:pPr lvl="0"/>
            <a:r>
              <a:rPr lang="en-US" noProof="0"/>
              <a:t>ADD ADDITIONAL TEXT </a:t>
            </a:r>
            <a:endParaRPr lang="en-US" noProof="0"/>
          </a:p>
        </p:txBody>
      </p:sp>
      <p:sp>
        <p:nvSpPr>
          <p:cNvPr id="14" name="Picture Placeholder 7"/>
          <p:cNvSpPr>
            <a:spLocks noGrp="1"/>
          </p:cNvSpPr>
          <p:nvPr>
            <p:ph type="pic" sz="quarter" idx="21" hasCustomPrompt="1"/>
          </p:nvPr>
        </p:nvSpPr>
        <p:spPr>
          <a:xfrm>
            <a:off x="548944" y="2564258"/>
            <a:ext cx="711197" cy="723544"/>
          </a:xfrm>
        </p:spPr>
        <p:txBody>
          <a:bodyPr anchor="ctr"/>
          <a:lstStyle>
            <a:lvl1pPr marL="0" indent="0" algn="ctr">
              <a:buNone/>
              <a:defRPr/>
            </a:lvl1pPr>
          </a:lstStyle>
          <a:p>
            <a:r>
              <a:rPr lang="en-US" noProof="0" dirty="0"/>
              <a:t>Icon</a:t>
            </a:r>
            <a:endParaRPr lang="en-US" noProof="0" dirty="0"/>
          </a:p>
        </p:txBody>
      </p:sp>
      <p:sp>
        <p:nvSpPr>
          <p:cNvPr id="20" name="Content Placeholder 6"/>
          <p:cNvSpPr>
            <a:spLocks noGrp="1"/>
          </p:cNvSpPr>
          <p:nvPr>
            <p:ph sz="quarter" idx="22" hasCustomPrompt="1"/>
          </p:nvPr>
        </p:nvSpPr>
        <p:spPr>
          <a:xfrm>
            <a:off x="5562600" y="4391622"/>
            <a:ext cx="5901458" cy="975260"/>
          </a:xfrm>
        </p:spPr>
        <p:txBody>
          <a:bodyPr lIns="91440" rIns="91440" anchor="ctr">
            <a:noAutofit/>
          </a:bodyPr>
          <a:lstStyle>
            <a:lvl1pPr>
              <a:defRPr/>
            </a:lvl1pPr>
          </a:lstStyle>
          <a:p>
            <a:pPr lvl="0"/>
            <a:r>
              <a:rPr lang="en-US" noProof="0"/>
              <a:t>Description text </a:t>
            </a:r>
            <a:endParaRPr lang="en-US" noProof="0"/>
          </a:p>
        </p:txBody>
      </p:sp>
      <p:sp>
        <p:nvSpPr>
          <p:cNvPr id="21" name="Text Placeholder 7"/>
          <p:cNvSpPr>
            <a:spLocks noGrp="1"/>
          </p:cNvSpPr>
          <p:nvPr>
            <p:ph type="body" sz="quarter" idx="23" hasCustomPrompt="1"/>
          </p:nvPr>
        </p:nvSpPr>
        <p:spPr>
          <a:xfrm>
            <a:off x="1524000" y="4666886"/>
            <a:ext cx="3474720" cy="424732"/>
          </a:xfrm>
          <a:noFill/>
        </p:spPr>
        <p:txBody>
          <a:bodyPr wrap="square" lIns="91440" rIns="91440">
            <a:noAutofit/>
          </a:bodyPr>
          <a:lstStyle>
            <a:lvl1pPr marL="0" indent="0">
              <a:buNone/>
              <a:defRPr sz="2400" b="1">
                <a:solidFill>
                  <a:schemeClr val="accent5"/>
                </a:solidFill>
              </a:defRPr>
            </a:lvl1pPr>
          </a:lstStyle>
          <a:p>
            <a:pPr lvl="0"/>
            <a:r>
              <a:rPr lang="en-US" noProof="0"/>
              <a:t>ADD ADDITIONAL TEXT </a:t>
            </a:r>
            <a:endParaRPr lang="en-US" noProof="0"/>
          </a:p>
        </p:txBody>
      </p:sp>
      <p:sp>
        <p:nvSpPr>
          <p:cNvPr id="22" name="Picture Placeholder 7"/>
          <p:cNvSpPr>
            <a:spLocks noGrp="1"/>
          </p:cNvSpPr>
          <p:nvPr>
            <p:ph type="pic" sz="quarter" idx="24" hasCustomPrompt="1"/>
          </p:nvPr>
        </p:nvSpPr>
        <p:spPr>
          <a:xfrm>
            <a:off x="548944" y="4517480"/>
            <a:ext cx="711197" cy="723544"/>
          </a:xfrm>
        </p:spPr>
        <p:txBody>
          <a:bodyPr anchor="ctr"/>
          <a:lstStyle>
            <a:lvl1pPr marL="0" indent="0" algn="ctr">
              <a:buNone/>
              <a:defRPr/>
            </a:lvl1pPr>
          </a:lstStyle>
          <a:p>
            <a:r>
              <a:rPr lang="en-US" noProof="0" dirty="0"/>
              <a:t>Icon</a:t>
            </a:r>
            <a:endParaRPr lang="en-US" noProof="0" dirty="0"/>
          </a:p>
        </p:txBody>
      </p:sp>
      <p:sp>
        <p:nvSpPr>
          <p:cNvPr id="16" name="Slide Number Placeholder 5"/>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fld>
            <a:endParaRPr lang="en-US" noProof="0"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Icon Content 3 rows">
    <p:spTree>
      <p:nvGrpSpPr>
        <p:cNvPr id="1" name=""/>
        <p:cNvGrpSpPr/>
        <p:nvPr/>
      </p:nvGrpSpPr>
      <p:grpSpPr>
        <a:xfrm>
          <a:off x="0" y="0"/>
          <a:ext cx="0" cy="0"/>
          <a:chOff x="0" y="0"/>
          <a:chExt cx="0" cy="0"/>
        </a:xfrm>
      </p:grpSpPr>
      <p:sp>
        <p:nvSpPr>
          <p:cNvPr id="11" name="Rectangle 10"/>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endParaRPr lang="en-US" noProof="0"/>
          </a:p>
        </p:txBody>
      </p:sp>
      <p:sp>
        <p:nvSpPr>
          <p:cNvPr id="7" name="Content Placeholder 6"/>
          <p:cNvSpPr>
            <a:spLocks noGrp="1"/>
          </p:cNvSpPr>
          <p:nvPr>
            <p:ph sz="quarter" idx="13" hasCustomPrompt="1"/>
          </p:nvPr>
        </p:nvSpPr>
        <p:spPr>
          <a:xfrm>
            <a:off x="5562600" y="2423061"/>
            <a:ext cx="5901458" cy="1005939"/>
          </a:xfrm>
        </p:spPr>
        <p:txBody>
          <a:bodyPr lIns="91440" rIns="91440"/>
          <a:lstStyle>
            <a:lvl1pPr>
              <a:defRPr/>
            </a:lvl1pPr>
          </a:lstStyle>
          <a:p>
            <a:pPr lvl="0"/>
            <a:r>
              <a:rPr lang="en-US" noProof="0"/>
              <a:t>Description text </a:t>
            </a:r>
            <a:endParaRPr lang="en-US" noProof="0"/>
          </a:p>
        </p:txBody>
      </p:sp>
      <p:sp>
        <p:nvSpPr>
          <p:cNvPr id="8" name="Text Placeholder 7"/>
          <p:cNvSpPr>
            <a:spLocks noGrp="1"/>
          </p:cNvSpPr>
          <p:nvPr>
            <p:ph type="body" sz="quarter" idx="16" hasCustomPrompt="1"/>
          </p:nvPr>
        </p:nvSpPr>
        <p:spPr>
          <a:xfrm>
            <a:off x="1524000" y="2713664"/>
            <a:ext cx="3810000" cy="424732"/>
          </a:xfrm>
          <a:noFill/>
        </p:spPr>
        <p:txBody>
          <a:bodyPr wrap="square" lIns="91440" rIns="91440" anchor="ctr">
            <a:spAutoFit/>
          </a:bodyPr>
          <a:lstStyle>
            <a:lvl1pPr marL="0" indent="0">
              <a:buNone/>
              <a:defRPr sz="2400" b="1">
                <a:solidFill>
                  <a:schemeClr val="tx2"/>
                </a:solidFill>
              </a:defRPr>
            </a:lvl1pPr>
          </a:lstStyle>
          <a:p>
            <a:pPr lvl="0"/>
            <a:r>
              <a:rPr lang="en-US" noProof="0"/>
              <a:t>ADD ADDITIONAL TEXT </a:t>
            </a:r>
            <a:endParaRPr lang="en-US" noProof="0"/>
          </a:p>
        </p:txBody>
      </p:sp>
      <p:sp>
        <p:nvSpPr>
          <p:cNvPr id="14" name="Picture Placeholder 7"/>
          <p:cNvSpPr>
            <a:spLocks noGrp="1"/>
          </p:cNvSpPr>
          <p:nvPr>
            <p:ph type="pic" sz="quarter" idx="21" hasCustomPrompt="1"/>
          </p:nvPr>
        </p:nvSpPr>
        <p:spPr>
          <a:xfrm>
            <a:off x="548944" y="2564258"/>
            <a:ext cx="711197" cy="723544"/>
          </a:xfrm>
        </p:spPr>
        <p:txBody>
          <a:bodyPr anchor="ctr"/>
          <a:lstStyle>
            <a:lvl1pPr marL="0" indent="0" algn="ctr">
              <a:buNone/>
              <a:defRPr/>
            </a:lvl1pPr>
          </a:lstStyle>
          <a:p>
            <a:r>
              <a:rPr lang="en-US" noProof="0" dirty="0"/>
              <a:t>Icon</a:t>
            </a:r>
            <a:endParaRPr lang="en-US" noProof="0" dirty="0"/>
          </a:p>
        </p:txBody>
      </p:sp>
      <p:sp>
        <p:nvSpPr>
          <p:cNvPr id="20" name="Content Placeholder 6"/>
          <p:cNvSpPr>
            <a:spLocks noGrp="1"/>
          </p:cNvSpPr>
          <p:nvPr>
            <p:ph sz="quarter" idx="22" hasCustomPrompt="1"/>
          </p:nvPr>
        </p:nvSpPr>
        <p:spPr>
          <a:xfrm>
            <a:off x="5562600" y="3556396"/>
            <a:ext cx="5901458" cy="1005939"/>
          </a:xfrm>
        </p:spPr>
        <p:txBody>
          <a:bodyPr lIns="91440" rIns="91440"/>
          <a:lstStyle>
            <a:lvl1pPr>
              <a:defRPr/>
            </a:lvl1pPr>
          </a:lstStyle>
          <a:p>
            <a:pPr lvl="0"/>
            <a:r>
              <a:rPr lang="en-US" noProof="0"/>
              <a:t>Description text </a:t>
            </a:r>
            <a:endParaRPr lang="en-US" noProof="0"/>
          </a:p>
        </p:txBody>
      </p:sp>
      <p:sp>
        <p:nvSpPr>
          <p:cNvPr id="21" name="Text Placeholder 7"/>
          <p:cNvSpPr>
            <a:spLocks noGrp="1"/>
          </p:cNvSpPr>
          <p:nvPr>
            <p:ph type="body" sz="quarter" idx="23" hasCustomPrompt="1"/>
          </p:nvPr>
        </p:nvSpPr>
        <p:spPr>
          <a:xfrm>
            <a:off x="1524000" y="3846999"/>
            <a:ext cx="3810000" cy="424732"/>
          </a:xfrm>
          <a:noFill/>
        </p:spPr>
        <p:txBody>
          <a:bodyPr wrap="square" lIns="91440" rIns="91440" anchor="ctr">
            <a:spAutoFit/>
          </a:bodyPr>
          <a:lstStyle>
            <a:lvl1pPr marL="0" indent="0">
              <a:buNone/>
              <a:defRPr sz="2400" b="1">
                <a:solidFill>
                  <a:schemeClr val="accent5"/>
                </a:solidFill>
              </a:defRPr>
            </a:lvl1pPr>
          </a:lstStyle>
          <a:p>
            <a:pPr lvl="0"/>
            <a:r>
              <a:rPr lang="en-US" noProof="0"/>
              <a:t>ADD ADDITIONAL TEXT </a:t>
            </a:r>
            <a:endParaRPr lang="en-US" noProof="0"/>
          </a:p>
        </p:txBody>
      </p:sp>
      <p:sp>
        <p:nvSpPr>
          <p:cNvPr id="22" name="Picture Placeholder 7"/>
          <p:cNvSpPr>
            <a:spLocks noGrp="1"/>
          </p:cNvSpPr>
          <p:nvPr>
            <p:ph type="pic" sz="quarter" idx="24" hasCustomPrompt="1"/>
          </p:nvPr>
        </p:nvSpPr>
        <p:spPr>
          <a:xfrm>
            <a:off x="548944" y="3697593"/>
            <a:ext cx="711197" cy="723544"/>
          </a:xfrm>
        </p:spPr>
        <p:txBody>
          <a:bodyPr anchor="ctr"/>
          <a:lstStyle>
            <a:lvl1pPr marL="0" indent="0" algn="ctr">
              <a:buNone/>
              <a:defRPr/>
            </a:lvl1pPr>
          </a:lstStyle>
          <a:p>
            <a:r>
              <a:rPr lang="en-US" noProof="0" dirty="0"/>
              <a:t>Icon</a:t>
            </a:r>
            <a:endParaRPr lang="en-US" noProof="0" dirty="0"/>
          </a:p>
        </p:txBody>
      </p:sp>
      <p:sp>
        <p:nvSpPr>
          <p:cNvPr id="16" name="Slide Number Placeholder 5"/>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fld>
            <a:endParaRPr lang="en-US" noProof="0" dirty="0"/>
          </a:p>
        </p:txBody>
      </p:sp>
      <p:sp>
        <p:nvSpPr>
          <p:cNvPr id="13" name="Content Placeholder 6"/>
          <p:cNvSpPr>
            <a:spLocks noGrp="1"/>
          </p:cNvSpPr>
          <p:nvPr>
            <p:ph sz="quarter" idx="25" hasCustomPrompt="1"/>
          </p:nvPr>
        </p:nvSpPr>
        <p:spPr>
          <a:xfrm>
            <a:off x="5562600" y="4689732"/>
            <a:ext cx="5901458" cy="1005939"/>
          </a:xfrm>
        </p:spPr>
        <p:txBody>
          <a:bodyPr lIns="91440" rIns="91440"/>
          <a:lstStyle>
            <a:lvl1pPr>
              <a:defRPr/>
            </a:lvl1pPr>
          </a:lstStyle>
          <a:p>
            <a:pPr lvl="0"/>
            <a:r>
              <a:rPr lang="en-US" noProof="0"/>
              <a:t>Description text </a:t>
            </a:r>
            <a:endParaRPr lang="en-US" noProof="0"/>
          </a:p>
        </p:txBody>
      </p:sp>
      <p:sp>
        <p:nvSpPr>
          <p:cNvPr id="17" name="Text Placeholder 7"/>
          <p:cNvSpPr>
            <a:spLocks noGrp="1"/>
          </p:cNvSpPr>
          <p:nvPr>
            <p:ph type="body" sz="quarter" idx="26" hasCustomPrompt="1"/>
          </p:nvPr>
        </p:nvSpPr>
        <p:spPr>
          <a:xfrm>
            <a:off x="1524000" y="4980335"/>
            <a:ext cx="3810000" cy="424732"/>
          </a:xfrm>
          <a:noFill/>
        </p:spPr>
        <p:txBody>
          <a:bodyPr wrap="square" lIns="91440" rIns="91440" anchor="ctr">
            <a:spAutoFit/>
          </a:bodyPr>
          <a:lstStyle>
            <a:lvl1pPr marL="0" indent="0">
              <a:buNone/>
              <a:defRPr sz="2400" b="1">
                <a:solidFill>
                  <a:schemeClr val="accent6"/>
                </a:solidFill>
              </a:defRPr>
            </a:lvl1pPr>
          </a:lstStyle>
          <a:p>
            <a:pPr lvl="0"/>
            <a:r>
              <a:rPr lang="en-US" noProof="0"/>
              <a:t>ADD ADDITIONAL TEXT </a:t>
            </a:r>
            <a:endParaRPr lang="en-US" noProof="0"/>
          </a:p>
        </p:txBody>
      </p:sp>
      <p:sp>
        <p:nvSpPr>
          <p:cNvPr id="19" name="Picture Placeholder 7"/>
          <p:cNvSpPr>
            <a:spLocks noGrp="1"/>
          </p:cNvSpPr>
          <p:nvPr>
            <p:ph type="pic" sz="quarter" idx="27" hasCustomPrompt="1"/>
          </p:nvPr>
        </p:nvSpPr>
        <p:spPr>
          <a:xfrm>
            <a:off x="548944" y="4830929"/>
            <a:ext cx="711197" cy="723544"/>
          </a:xfrm>
        </p:spPr>
        <p:txBody>
          <a:bodyPr anchor="ctr"/>
          <a:lstStyle>
            <a:lvl1pPr marL="0" indent="0" algn="ctr">
              <a:buNone/>
              <a:defRPr/>
            </a:lvl1pPr>
          </a:lstStyle>
          <a:p>
            <a:r>
              <a:rPr lang="en-US" noProof="0" dirty="0"/>
              <a:t>Icon</a:t>
            </a:r>
            <a:endParaRPr lang="en-US" noProof="0"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ide patch Icon Content 3 rows">
    <p:spTree>
      <p:nvGrpSpPr>
        <p:cNvPr id="1" name=""/>
        <p:cNvGrpSpPr/>
        <p:nvPr/>
      </p:nvGrpSpPr>
      <p:grpSpPr>
        <a:xfrm>
          <a:off x="0" y="0"/>
          <a:ext cx="0" cy="0"/>
          <a:chOff x="0" y="0"/>
          <a:chExt cx="0" cy="0"/>
        </a:xfrm>
      </p:grpSpPr>
      <p:sp>
        <p:nvSpPr>
          <p:cNvPr id="34" name="Freeform: Shape 33"/>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endParaRPr lang="en-US" noProof="0"/>
          </a:p>
        </p:txBody>
      </p:sp>
      <p:sp>
        <p:nvSpPr>
          <p:cNvPr id="7" name="Content Placeholder 6"/>
          <p:cNvSpPr>
            <a:spLocks noGrp="1"/>
          </p:cNvSpPr>
          <p:nvPr>
            <p:ph sz="quarter" idx="13" hasCustomPrompt="1"/>
          </p:nvPr>
        </p:nvSpPr>
        <p:spPr>
          <a:xfrm>
            <a:off x="7151214" y="2035302"/>
            <a:ext cx="4312844" cy="914490"/>
          </a:xfrm>
        </p:spPr>
        <p:txBody>
          <a:bodyPr lIns="91440" rIns="91440" anchor="ctr">
            <a:noAutofit/>
          </a:bodyPr>
          <a:lstStyle>
            <a:lvl1pPr marL="0" indent="0">
              <a:buNone/>
              <a:defRPr sz="1400"/>
            </a:lvl1pPr>
          </a:lstStyle>
          <a:p>
            <a:pPr lvl="0"/>
            <a:r>
              <a:rPr lang="en-US" noProof="0"/>
              <a:t>Description text </a:t>
            </a:r>
            <a:endParaRPr lang="en-US" noProof="0"/>
          </a:p>
        </p:txBody>
      </p:sp>
      <p:sp>
        <p:nvSpPr>
          <p:cNvPr id="8" name="Text Placeholder 7"/>
          <p:cNvSpPr>
            <a:spLocks noGrp="1"/>
          </p:cNvSpPr>
          <p:nvPr>
            <p:ph type="body" sz="quarter" idx="16" hasCustomPrompt="1"/>
          </p:nvPr>
        </p:nvSpPr>
        <p:spPr>
          <a:xfrm>
            <a:off x="624840" y="2280181"/>
            <a:ext cx="4937760" cy="424732"/>
          </a:xfrm>
          <a:noFill/>
        </p:spPr>
        <p:txBody>
          <a:bodyPr wrap="square" lIns="91440" rIns="91440" anchor="ctr">
            <a:noAutofit/>
          </a:bodyPr>
          <a:lstStyle>
            <a:lvl1pPr marL="0" indent="0" algn="r">
              <a:buNone/>
              <a:defRPr sz="2000" b="1">
                <a:solidFill>
                  <a:schemeClr val="tx2"/>
                </a:solidFill>
              </a:defRPr>
            </a:lvl1pPr>
          </a:lstStyle>
          <a:p>
            <a:pPr lvl="0"/>
            <a:r>
              <a:rPr lang="en-US" noProof="0"/>
              <a:t>ADD TEXT </a:t>
            </a:r>
            <a:endParaRPr lang="en-US" noProof="0"/>
          </a:p>
        </p:txBody>
      </p:sp>
      <p:sp>
        <p:nvSpPr>
          <p:cNvPr id="14" name="Picture Placeholder 7"/>
          <p:cNvSpPr>
            <a:spLocks noGrp="1"/>
          </p:cNvSpPr>
          <p:nvPr>
            <p:ph type="pic" sz="quarter" idx="21" hasCustomPrompt="1"/>
          </p:nvPr>
        </p:nvSpPr>
        <p:spPr>
          <a:xfrm>
            <a:off x="5756426" y="1935993"/>
            <a:ext cx="1094116" cy="111310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noProof="0" dirty="0"/>
              <a:t>Icon</a:t>
            </a:r>
            <a:endParaRPr lang="en-US" noProof="0" dirty="0"/>
          </a:p>
        </p:txBody>
      </p:sp>
      <p:sp>
        <p:nvSpPr>
          <p:cNvPr id="20" name="Content Placeholder 6"/>
          <p:cNvSpPr>
            <a:spLocks noGrp="1"/>
          </p:cNvSpPr>
          <p:nvPr>
            <p:ph sz="quarter" idx="22" hasCustomPrompt="1"/>
          </p:nvPr>
        </p:nvSpPr>
        <p:spPr>
          <a:xfrm>
            <a:off x="6071132" y="3576256"/>
            <a:ext cx="5392925" cy="914490"/>
          </a:xfrm>
        </p:spPr>
        <p:txBody>
          <a:bodyPr lIns="91440" rIns="91440" anchor="ctr">
            <a:noAutofit/>
          </a:bodyPr>
          <a:lstStyle>
            <a:lvl1pPr marL="0" indent="0">
              <a:buNone/>
              <a:defRPr sz="1400"/>
            </a:lvl1pPr>
          </a:lstStyle>
          <a:p>
            <a:pPr lvl="0"/>
            <a:r>
              <a:rPr lang="en-US" noProof="0"/>
              <a:t>Description text </a:t>
            </a:r>
            <a:endParaRPr lang="en-US" noProof="0"/>
          </a:p>
        </p:txBody>
      </p:sp>
      <p:sp>
        <p:nvSpPr>
          <p:cNvPr id="21" name="Text Placeholder 7"/>
          <p:cNvSpPr>
            <a:spLocks noGrp="1"/>
          </p:cNvSpPr>
          <p:nvPr>
            <p:ph type="body" sz="quarter" idx="23" hasCustomPrompt="1"/>
          </p:nvPr>
        </p:nvSpPr>
        <p:spPr>
          <a:xfrm>
            <a:off x="548640" y="3846999"/>
            <a:ext cx="4023360" cy="424732"/>
          </a:xfrm>
          <a:noFill/>
        </p:spPr>
        <p:txBody>
          <a:bodyPr wrap="square" lIns="91440" rIns="91440" anchor="ctr">
            <a:noAutofit/>
          </a:bodyPr>
          <a:lstStyle>
            <a:lvl1pPr marL="0" indent="0" algn="r">
              <a:buNone/>
              <a:defRPr sz="2000" b="1">
                <a:solidFill>
                  <a:schemeClr val="accent5"/>
                </a:solidFill>
              </a:defRPr>
            </a:lvl1pPr>
          </a:lstStyle>
          <a:p>
            <a:pPr lvl="0"/>
            <a:r>
              <a:rPr lang="en-US" noProof="0"/>
              <a:t>ADD TEXT </a:t>
            </a:r>
            <a:endParaRPr lang="en-US" noProof="0"/>
          </a:p>
        </p:txBody>
      </p:sp>
      <p:sp>
        <p:nvSpPr>
          <p:cNvPr id="22" name="Picture Placeholder 7"/>
          <p:cNvSpPr>
            <a:spLocks noGrp="1"/>
          </p:cNvSpPr>
          <p:nvPr>
            <p:ph type="pic" sz="quarter" idx="24" hasCustomPrompt="1"/>
          </p:nvPr>
        </p:nvSpPr>
        <p:spPr>
          <a:xfrm>
            <a:off x="4774508" y="3502811"/>
            <a:ext cx="1094116" cy="111310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noProof="0" dirty="0"/>
              <a:t>Icon</a:t>
            </a:r>
            <a:endParaRPr lang="en-US" noProof="0" dirty="0"/>
          </a:p>
        </p:txBody>
      </p:sp>
      <p:sp>
        <p:nvSpPr>
          <p:cNvPr id="16" name="Slide Number Placeholder 5"/>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fld>
            <a:endParaRPr lang="en-US" noProof="0" dirty="0"/>
          </a:p>
        </p:txBody>
      </p:sp>
      <p:sp>
        <p:nvSpPr>
          <p:cNvPr id="13" name="Content Placeholder 6"/>
          <p:cNvSpPr>
            <a:spLocks noGrp="1"/>
          </p:cNvSpPr>
          <p:nvPr>
            <p:ph sz="quarter" idx="25" hasCustomPrompt="1"/>
          </p:nvPr>
        </p:nvSpPr>
        <p:spPr>
          <a:xfrm>
            <a:off x="4949699" y="5117210"/>
            <a:ext cx="6514359" cy="914490"/>
          </a:xfrm>
        </p:spPr>
        <p:txBody>
          <a:bodyPr lIns="91440" rIns="91440" anchor="ctr">
            <a:noAutofit/>
          </a:bodyPr>
          <a:lstStyle>
            <a:lvl1pPr marL="0" indent="0">
              <a:buNone/>
              <a:defRPr sz="1400"/>
            </a:lvl1pPr>
          </a:lstStyle>
          <a:p>
            <a:pPr lvl="0"/>
            <a:r>
              <a:rPr lang="en-US" noProof="0"/>
              <a:t>Description text </a:t>
            </a:r>
            <a:endParaRPr lang="en-US" noProof="0"/>
          </a:p>
        </p:txBody>
      </p:sp>
      <p:sp>
        <p:nvSpPr>
          <p:cNvPr id="17" name="Text Placeholder 7"/>
          <p:cNvSpPr>
            <a:spLocks noGrp="1"/>
          </p:cNvSpPr>
          <p:nvPr>
            <p:ph type="body" sz="quarter" idx="26" hasCustomPrompt="1"/>
          </p:nvPr>
        </p:nvSpPr>
        <p:spPr>
          <a:xfrm>
            <a:off x="548641" y="5362089"/>
            <a:ext cx="2956560" cy="424732"/>
          </a:xfrm>
          <a:noFill/>
        </p:spPr>
        <p:txBody>
          <a:bodyPr wrap="square" lIns="91440" rIns="91440" anchor="ctr">
            <a:noAutofit/>
          </a:bodyPr>
          <a:lstStyle>
            <a:lvl1pPr marL="0" indent="0" algn="r">
              <a:buNone/>
              <a:defRPr sz="2000" b="1">
                <a:solidFill>
                  <a:schemeClr val="accent6"/>
                </a:solidFill>
              </a:defRPr>
            </a:lvl1pPr>
          </a:lstStyle>
          <a:p>
            <a:pPr lvl="0"/>
            <a:r>
              <a:rPr lang="en-US" noProof="0"/>
              <a:t>ADD TEXT </a:t>
            </a:r>
            <a:endParaRPr lang="en-US" noProof="0"/>
          </a:p>
        </p:txBody>
      </p:sp>
      <p:sp>
        <p:nvSpPr>
          <p:cNvPr id="19" name="Picture Placeholder 7"/>
          <p:cNvSpPr>
            <a:spLocks noGrp="1"/>
          </p:cNvSpPr>
          <p:nvPr>
            <p:ph type="pic" sz="quarter" idx="27" hasCustomPrompt="1"/>
          </p:nvPr>
        </p:nvSpPr>
        <p:spPr>
          <a:xfrm>
            <a:off x="3680392" y="5017901"/>
            <a:ext cx="1094116" cy="111310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noProof="0" dirty="0"/>
              <a:t>Icon</a:t>
            </a:r>
            <a:endParaRPr lang="en-US" noProof="0" dirty="0"/>
          </a:p>
        </p:txBody>
      </p:sp>
      <p:sp>
        <p:nvSpPr>
          <p:cNvPr id="35" name="Freeform: Shape 34"/>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ide patch Title Only">
    <p:spTree>
      <p:nvGrpSpPr>
        <p:cNvPr id="1" name=""/>
        <p:cNvGrpSpPr/>
        <p:nvPr/>
      </p:nvGrpSpPr>
      <p:grpSpPr>
        <a:xfrm>
          <a:off x="0" y="0"/>
          <a:ext cx="0" cy="0"/>
          <a:chOff x="0" y="0"/>
          <a:chExt cx="0" cy="0"/>
        </a:xfrm>
      </p:grpSpPr>
      <p:sp>
        <p:nvSpPr>
          <p:cNvPr id="34" name="Freeform: Shape 33"/>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endParaRPr lang="en-US" noProof="0"/>
          </a:p>
        </p:txBody>
      </p:sp>
      <p:sp>
        <p:nvSpPr>
          <p:cNvPr id="16" name="Slide Number Placeholder 5"/>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fld>
            <a:endParaRPr lang="en-US" noProof="0" dirty="0"/>
          </a:p>
        </p:txBody>
      </p:sp>
      <p:sp>
        <p:nvSpPr>
          <p:cNvPr id="15" name="Freeform: Shape 14"/>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p:cNvCxnSpPr/>
          <p:nvPr userDrawn="1"/>
        </p:nvCxnSpPr>
        <p:spPr>
          <a:xfrm>
            <a:off x="2018097" y="5181600"/>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5751896" y="5181600"/>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9485696" y="5181600"/>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Picture Placeholder 8"/>
          <p:cNvSpPr>
            <a:spLocks noGrp="1"/>
          </p:cNvSpPr>
          <p:nvPr>
            <p:ph type="pic" sz="quarter" idx="17" hasCustomPrompt="1"/>
          </p:nvPr>
        </p:nvSpPr>
        <p:spPr>
          <a:xfrm>
            <a:off x="533401" y="2057401"/>
            <a:ext cx="3657599" cy="276280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 1</a:t>
            </a:r>
            <a:endParaRPr lang="en-US" noProof="0" dirty="0"/>
          </a:p>
        </p:txBody>
      </p:sp>
      <p:sp>
        <p:nvSpPr>
          <p:cNvPr id="30" name="Picture Placeholder 8"/>
          <p:cNvSpPr>
            <a:spLocks noGrp="1"/>
          </p:cNvSpPr>
          <p:nvPr>
            <p:ph type="pic" sz="quarter" idx="18" hasCustomPrompt="1"/>
          </p:nvPr>
        </p:nvSpPr>
        <p:spPr>
          <a:xfrm>
            <a:off x="4267200" y="2057401"/>
            <a:ext cx="3657599" cy="276280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 2</a:t>
            </a:r>
            <a:endParaRPr lang="en-US" noProof="0" dirty="0"/>
          </a:p>
        </p:txBody>
      </p:sp>
      <p:sp>
        <p:nvSpPr>
          <p:cNvPr id="31" name="Picture Placeholder 8"/>
          <p:cNvSpPr>
            <a:spLocks noGrp="1"/>
          </p:cNvSpPr>
          <p:nvPr>
            <p:ph type="pic" sz="quarter" idx="19" hasCustomPrompt="1"/>
          </p:nvPr>
        </p:nvSpPr>
        <p:spPr>
          <a:xfrm>
            <a:off x="8001000" y="2057401"/>
            <a:ext cx="3657599" cy="276280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 3</a:t>
            </a:r>
            <a:endParaRPr lang="en-US" noProof="0" dirty="0"/>
          </a:p>
        </p:txBody>
      </p:sp>
      <p:sp>
        <p:nvSpPr>
          <p:cNvPr id="32" name="Text Placeholder 7"/>
          <p:cNvSpPr>
            <a:spLocks noGrp="1"/>
          </p:cNvSpPr>
          <p:nvPr>
            <p:ph type="body" sz="quarter" idx="16" hasCustomPrompt="1"/>
          </p:nvPr>
        </p:nvSpPr>
        <p:spPr>
          <a:xfrm>
            <a:off x="548640" y="5542992"/>
            <a:ext cx="3642359" cy="424732"/>
          </a:xfrm>
          <a:noFill/>
        </p:spPr>
        <p:txBody>
          <a:bodyPr wrap="square" lIns="91440" rIns="91440" anchor="t">
            <a:noAutofit/>
          </a:bodyPr>
          <a:lstStyle>
            <a:lvl1pPr marL="0" indent="0" algn="ctr">
              <a:spcBef>
                <a:spcPts val="0"/>
              </a:spcBef>
              <a:spcAft>
                <a:spcPts val="0"/>
              </a:spcAft>
              <a:buNone/>
              <a:defRPr sz="2000" b="1">
                <a:solidFill>
                  <a:schemeClr val="tx2"/>
                </a:solidFill>
              </a:defRPr>
            </a:lvl1pPr>
          </a:lstStyle>
          <a:p>
            <a:pPr lvl="0"/>
            <a:r>
              <a:rPr lang="en-US" noProof="0"/>
              <a:t>ADD TEXT </a:t>
            </a:r>
            <a:endParaRPr lang="en-US" noProof="0"/>
          </a:p>
        </p:txBody>
      </p:sp>
      <p:sp>
        <p:nvSpPr>
          <p:cNvPr id="33" name="Text Placeholder 7"/>
          <p:cNvSpPr>
            <a:spLocks noGrp="1"/>
          </p:cNvSpPr>
          <p:nvPr>
            <p:ph type="body" sz="quarter" idx="20" hasCustomPrompt="1"/>
          </p:nvPr>
        </p:nvSpPr>
        <p:spPr>
          <a:xfrm>
            <a:off x="4267200" y="5542992"/>
            <a:ext cx="3642359" cy="424732"/>
          </a:xfrm>
          <a:noFill/>
        </p:spPr>
        <p:txBody>
          <a:bodyPr wrap="square" lIns="91440" rIns="91440" anchor="t">
            <a:noAutofit/>
          </a:bodyPr>
          <a:lstStyle>
            <a:lvl1pPr marL="0" indent="0" algn="ctr">
              <a:spcBef>
                <a:spcPts val="0"/>
              </a:spcBef>
              <a:spcAft>
                <a:spcPts val="0"/>
              </a:spcAft>
              <a:buNone/>
              <a:defRPr sz="2000" b="1">
                <a:solidFill>
                  <a:schemeClr val="tx2"/>
                </a:solidFill>
              </a:defRPr>
            </a:lvl1pPr>
          </a:lstStyle>
          <a:p>
            <a:pPr lvl="0"/>
            <a:r>
              <a:rPr lang="en-US" noProof="0"/>
              <a:t>ADD TEXT </a:t>
            </a:r>
            <a:endParaRPr lang="en-US" noProof="0"/>
          </a:p>
        </p:txBody>
      </p:sp>
      <p:sp>
        <p:nvSpPr>
          <p:cNvPr id="35" name="Text Placeholder 7"/>
          <p:cNvSpPr>
            <a:spLocks noGrp="1"/>
          </p:cNvSpPr>
          <p:nvPr>
            <p:ph type="body" sz="quarter" idx="21" hasCustomPrompt="1"/>
          </p:nvPr>
        </p:nvSpPr>
        <p:spPr>
          <a:xfrm>
            <a:off x="8001000" y="5542992"/>
            <a:ext cx="3642359" cy="424732"/>
          </a:xfrm>
          <a:noFill/>
        </p:spPr>
        <p:txBody>
          <a:bodyPr wrap="square" lIns="91440" rIns="91440" anchor="t">
            <a:noAutofit/>
          </a:bodyPr>
          <a:lstStyle>
            <a:lvl1pPr marL="0" indent="0" algn="ctr">
              <a:spcBef>
                <a:spcPts val="0"/>
              </a:spcBef>
              <a:spcAft>
                <a:spcPts val="0"/>
              </a:spcAft>
              <a:buNone/>
              <a:defRPr sz="2000" b="1">
                <a:solidFill>
                  <a:schemeClr val="tx2"/>
                </a:solidFill>
              </a:defRPr>
            </a:lvl1pPr>
          </a:lstStyle>
          <a:p>
            <a:pPr lvl="0"/>
            <a:r>
              <a:rPr lang="en-US" noProof="0"/>
              <a:t>ADD TEXT </a:t>
            </a:r>
            <a:endParaRPr lang="en-US" noProof="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34" name="Freeform: Shape 33"/>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endParaRPr lang="en-US" noProof="0"/>
          </a:p>
        </p:txBody>
      </p:sp>
      <p:sp>
        <p:nvSpPr>
          <p:cNvPr id="16" name="Slide Number Placeholder 5"/>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fld>
            <a:endParaRPr lang="en-US" noProof="0" dirty="0"/>
          </a:p>
        </p:txBody>
      </p:sp>
      <p:sp>
        <p:nvSpPr>
          <p:cNvPr id="15" name="Freeform: Shape 14"/>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p:cNvCxnSpPr/>
          <p:nvPr userDrawn="1"/>
        </p:nvCxnSpPr>
        <p:spPr>
          <a:xfrm>
            <a:off x="1751397" y="5027659"/>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Picture Placeholder 8"/>
          <p:cNvSpPr>
            <a:spLocks noGrp="1"/>
          </p:cNvSpPr>
          <p:nvPr>
            <p:ph type="pic" sz="quarter" idx="17" hasCustomPrompt="1"/>
          </p:nvPr>
        </p:nvSpPr>
        <p:spPr>
          <a:xfrm>
            <a:off x="723902" y="2057402"/>
            <a:ext cx="2743197" cy="274319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endParaRPr lang="en-US" noProof="0" dirty="0"/>
          </a:p>
        </p:txBody>
      </p:sp>
      <p:sp>
        <p:nvSpPr>
          <p:cNvPr id="32" name="Text Placeholder 7"/>
          <p:cNvSpPr>
            <a:spLocks noGrp="1"/>
          </p:cNvSpPr>
          <p:nvPr>
            <p:ph type="body" sz="quarter" idx="16" hasCustomPrompt="1"/>
          </p:nvPr>
        </p:nvSpPr>
        <p:spPr>
          <a:xfrm>
            <a:off x="541021" y="5307558"/>
            <a:ext cx="3108959" cy="424732"/>
          </a:xfrm>
          <a:noFill/>
        </p:spPr>
        <p:txBody>
          <a:bodyPr wrap="square" lIns="91440" rIns="91440" anchor="t">
            <a:noAutofit/>
          </a:bodyPr>
          <a:lstStyle>
            <a:lvl1pPr marL="0" indent="0" algn="ctr">
              <a:spcBef>
                <a:spcPts val="0"/>
              </a:spcBef>
              <a:spcAft>
                <a:spcPts val="0"/>
              </a:spcAft>
              <a:buNone/>
              <a:defRPr sz="2000" b="1">
                <a:solidFill>
                  <a:schemeClr val="tx2"/>
                </a:solidFill>
                <a:latin typeface="+mj-lt"/>
              </a:defRPr>
            </a:lvl1pPr>
          </a:lstStyle>
          <a:p>
            <a:pPr lvl="0"/>
            <a:r>
              <a:rPr lang="en-US" noProof="0"/>
              <a:t>ADD TEXT </a:t>
            </a:r>
            <a:endParaRPr lang="en-US" noProof="0"/>
          </a:p>
        </p:txBody>
      </p:sp>
      <p:sp>
        <p:nvSpPr>
          <p:cNvPr id="17" name="Text Placeholder 7"/>
          <p:cNvSpPr>
            <a:spLocks noGrp="1"/>
          </p:cNvSpPr>
          <p:nvPr>
            <p:ph type="body" sz="quarter" idx="18" hasCustomPrompt="1"/>
          </p:nvPr>
        </p:nvSpPr>
        <p:spPr>
          <a:xfrm>
            <a:off x="541021" y="5688559"/>
            <a:ext cx="3108959" cy="323629"/>
          </a:xfrm>
          <a:noFill/>
        </p:spPr>
        <p:txBody>
          <a:bodyPr wrap="square" lIns="91440" rIns="91440" anchor="t">
            <a:noAutofit/>
          </a:bodyPr>
          <a:lstStyle>
            <a:lvl1pPr marL="0" indent="0" algn="ctr">
              <a:spcBef>
                <a:spcPts val="0"/>
              </a:spcBef>
              <a:spcAft>
                <a:spcPts val="0"/>
              </a:spcAft>
              <a:buNone/>
              <a:defRPr sz="1400" b="0">
                <a:solidFill>
                  <a:schemeClr val="tx2"/>
                </a:solidFill>
                <a:latin typeface="+mn-lt"/>
              </a:defRPr>
            </a:lvl1pPr>
          </a:lstStyle>
          <a:p>
            <a:pPr lvl="0"/>
            <a:r>
              <a:rPr lang="en-US" noProof="0"/>
              <a:t>Description</a:t>
            </a:r>
            <a:endParaRPr lang="en-US" noProof="0"/>
          </a:p>
        </p:txBody>
      </p:sp>
      <p:cxnSp>
        <p:nvCxnSpPr>
          <p:cNvPr id="5" name="Straight Connector 4"/>
          <p:cNvCxnSpPr/>
          <p:nvPr userDrawn="1"/>
        </p:nvCxnSpPr>
        <p:spPr>
          <a:xfrm flipH="1">
            <a:off x="3907846" y="2747071"/>
            <a:ext cx="2160050" cy="2836074"/>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rot="16200000">
            <a:off x="5536511" y="3617080"/>
            <a:ext cx="0" cy="109728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 name="Group 5"/>
          <p:cNvGrpSpPr/>
          <p:nvPr userDrawn="1"/>
        </p:nvGrpSpPr>
        <p:grpSpPr>
          <a:xfrm>
            <a:off x="3906013" y="2754546"/>
            <a:ext cx="3254399" cy="2828600"/>
            <a:chOff x="4431264" y="2199060"/>
            <a:chExt cx="3363136" cy="2828600"/>
          </a:xfrm>
        </p:grpSpPr>
        <p:cxnSp>
          <p:nvCxnSpPr>
            <p:cNvPr id="21" name="Straight Connector 20"/>
            <p:cNvCxnSpPr/>
            <p:nvPr userDrawn="1"/>
          </p:nvCxnSpPr>
          <p:spPr>
            <a:xfrm rot="16200000">
              <a:off x="7227429" y="1632088"/>
              <a:ext cx="0" cy="1133943"/>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rot="16200000">
              <a:off x="4950988" y="4507936"/>
              <a:ext cx="0" cy="1039447"/>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5" name="Picture Placeholder 8"/>
          <p:cNvSpPr>
            <a:spLocks noGrp="1"/>
          </p:cNvSpPr>
          <p:nvPr userDrawn="1">
            <p:ph type="pic" sz="quarter" idx="19" hasCustomPrompt="1"/>
          </p:nvPr>
        </p:nvSpPr>
        <p:spPr>
          <a:xfrm>
            <a:off x="5426747" y="366329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endParaRPr lang="en-US" noProof="0" dirty="0"/>
          </a:p>
        </p:txBody>
      </p:sp>
      <p:sp>
        <p:nvSpPr>
          <p:cNvPr id="26" name="Picture Placeholder 8"/>
          <p:cNvSpPr>
            <a:spLocks noGrp="1"/>
          </p:cNvSpPr>
          <p:nvPr userDrawn="1">
            <p:ph type="pic" sz="quarter" idx="20" hasCustomPrompt="1"/>
          </p:nvPr>
        </p:nvSpPr>
        <p:spPr>
          <a:xfrm>
            <a:off x="4408933" y="5090164"/>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endParaRPr lang="en-US" noProof="0" dirty="0"/>
          </a:p>
        </p:txBody>
      </p:sp>
      <p:sp>
        <p:nvSpPr>
          <p:cNvPr id="27" name="Picture Placeholder 8"/>
          <p:cNvSpPr>
            <a:spLocks noGrp="1"/>
          </p:cNvSpPr>
          <p:nvPr userDrawn="1">
            <p:ph type="pic" sz="quarter" idx="21" hasCustomPrompt="1"/>
          </p:nvPr>
        </p:nvSpPr>
        <p:spPr>
          <a:xfrm>
            <a:off x="6458832" y="222378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endParaRPr lang="en-US" noProof="0" dirty="0"/>
          </a:p>
        </p:txBody>
      </p:sp>
      <p:cxnSp>
        <p:nvCxnSpPr>
          <p:cNvPr id="36" name="Straight Connector 35"/>
          <p:cNvCxnSpPr/>
          <p:nvPr userDrawn="1"/>
        </p:nvCxnSpPr>
        <p:spPr>
          <a:xfrm flipH="1">
            <a:off x="7036660" y="2747071"/>
            <a:ext cx="2160050" cy="2836074"/>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rot="16200000">
            <a:off x="8665325" y="3617080"/>
            <a:ext cx="0" cy="109728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8" name="Group 37"/>
          <p:cNvGrpSpPr/>
          <p:nvPr userDrawn="1"/>
        </p:nvGrpSpPr>
        <p:grpSpPr>
          <a:xfrm>
            <a:off x="7034827" y="2754546"/>
            <a:ext cx="3254399" cy="2828600"/>
            <a:chOff x="4431264" y="2199060"/>
            <a:chExt cx="3363136" cy="2828600"/>
          </a:xfrm>
        </p:grpSpPr>
        <p:cxnSp>
          <p:nvCxnSpPr>
            <p:cNvPr id="39" name="Straight Connector 38"/>
            <p:cNvCxnSpPr/>
            <p:nvPr userDrawn="1"/>
          </p:nvCxnSpPr>
          <p:spPr>
            <a:xfrm rot="16200000">
              <a:off x="7227429" y="1632088"/>
              <a:ext cx="0" cy="1133943"/>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rot="16200000">
              <a:off x="4950988" y="4507936"/>
              <a:ext cx="0" cy="1039447"/>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41" name="Picture Placeholder 8"/>
          <p:cNvSpPr>
            <a:spLocks noGrp="1"/>
          </p:cNvSpPr>
          <p:nvPr>
            <p:ph type="pic" sz="quarter" idx="22" hasCustomPrompt="1"/>
          </p:nvPr>
        </p:nvSpPr>
        <p:spPr>
          <a:xfrm>
            <a:off x="8555561" y="366329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endParaRPr lang="en-US" noProof="0" dirty="0"/>
          </a:p>
        </p:txBody>
      </p:sp>
      <p:sp>
        <p:nvSpPr>
          <p:cNvPr id="42" name="Picture Placeholder 8"/>
          <p:cNvSpPr>
            <a:spLocks noGrp="1"/>
          </p:cNvSpPr>
          <p:nvPr>
            <p:ph type="pic" sz="quarter" idx="23" hasCustomPrompt="1"/>
          </p:nvPr>
        </p:nvSpPr>
        <p:spPr>
          <a:xfrm>
            <a:off x="7537747" y="5090164"/>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endParaRPr lang="en-US" noProof="0" dirty="0"/>
          </a:p>
        </p:txBody>
      </p:sp>
      <p:sp>
        <p:nvSpPr>
          <p:cNvPr id="43" name="Picture Placeholder 8"/>
          <p:cNvSpPr>
            <a:spLocks noGrp="1"/>
          </p:cNvSpPr>
          <p:nvPr>
            <p:ph type="pic" sz="quarter" idx="24" hasCustomPrompt="1"/>
          </p:nvPr>
        </p:nvSpPr>
        <p:spPr>
          <a:xfrm>
            <a:off x="9587646" y="222378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endParaRPr lang="en-US" noProof="0" dirty="0"/>
          </a:p>
        </p:txBody>
      </p:sp>
      <p:sp>
        <p:nvSpPr>
          <p:cNvPr id="44" name="Text Placeholder 7"/>
          <p:cNvSpPr>
            <a:spLocks noGrp="1"/>
          </p:cNvSpPr>
          <p:nvPr>
            <p:ph type="body" sz="quarter" idx="25" hasCustomPrompt="1"/>
          </p:nvPr>
        </p:nvSpPr>
        <p:spPr>
          <a:xfrm>
            <a:off x="7595850" y="264360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endParaRPr lang="en-US" noProof="0"/>
          </a:p>
        </p:txBody>
      </p:sp>
      <p:sp>
        <p:nvSpPr>
          <p:cNvPr id="45" name="Text Placeholder 7"/>
          <p:cNvSpPr>
            <a:spLocks noGrp="1"/>
          </p:cNvSpPr>
          <p:nvPr>
            <p:ph type="body" sz="quarter" idx="26" hasCustomPrompt="1"/>
          </p:nvPr>
        </p:nvSpPr>
        <p:spPr>
          <a:xfrm>
            <a:off x="6557415" y="408311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endParaRPr lang="en-US" noProof="0"/>
          </a:p>
        </p:txBody>
      </p:sp>
      <p:sp>
        <p:nvSpPr>
          <p:cNvPr id="46" name="Text Placeholder 7"/>
          <p:cNvSpPr>
            <a:spLocks noGrp="1"/>
          </p:cNvSpPr>
          <p:nvPr>
            <p:ph type="body" sz="quarter" idx="27" hasCustomPrompt="1"/>
          </p:nvPr>
        </p:nvSpPr>
        <p:spPr>
          <a:xfrm>
            <a:off x="5564282" y="5509983"/>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endParaRPr lang="en-US" noProof="0"/>
          </a:p>
        </p:txBody>
      </p:sp>
      <p:sp>
        <p:nvSpPr>
          <p:cNvPr id="47" name="Text Placeholder 7"/>
          <p:cNvSpPr>
            <a:spLocks noGrp="1"/>
          </p:cNvSpPr>
          <p:nvPr>
            <p:ph type="body" sz="quarter" idx="28" hasCustomPrompt="1"/>
          </p:nvPr>
        </p:nvSpPr>
        <p:spPr>
          <a:xfrm>
            <a:off x="10727786" y="264360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endParaRPr lang="en-US" noProof="0"/>
          </a:p>
        </p:txBody>
      </p:sp>
      <p:sp>
        <p:nvSpPr>
          <p:cNvPr id="48" name="Text Placeholder 7"/>
          <p:cNvSpPr>
            <a:spLocks noGrp="1"/>
          </p:cNvSpPr>
          <p:nvPr>
            <p:ph type="body" sz="quarter" idx="29" hasCustomPrompt="1"/>
          </p:nvPr>
        </p:nvSpPr>
        <p:spPr>
          <a:xfrm>
            <a:off x="9689351" y="408311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endParaRPr lang="en-US" noProof="0"/>
          </a:p>
        </p:txBody>
      </p:sp>
      <p:sp>
        <p:nvSpPr>
          <p:cNvPr id="49" name="Text Placeholder 7"/>
          <p:cNvSpPr>
            <a:spLocks noGrp="1"/>
          </p:cNvSpPr>
          <p:nvPr>
            <p:ph type="body" sz="quarter" idx="30" hasCustomPrompt="1"/>
          </p:nvPr>
        </p:nvSpPr>
        <p:spPr>
          <a:xfrm>
            <a:off x="8696218" y="5509983"/>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endParaRPr lang="en-US" noProof="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_Org Chart">
    <p:spTree>
      <p:nvGrpSpPr>
        <p:cNvPr id="1" name=""/>
        <p:cNvGrpSpPr/>
        <p:nvPr/>
      </p:nvGrpSpPr>
      <p:grpSpPr>
        <a:xfrm>
          <a:off x="0" y="0"/>
          <a:ext cx="0" cy="0"/>
          <a:chOff x="0" y="0"/>
          <a:chExt cx="0" cy="0"/>
        </a:xfrm>
      </p:grpSpPr>
      <p:sp>
        <p:nvSpPr>
          <p:cNvPr id="11" name="Rectangle 10"/>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endParaRPr lang="en-US" noProof="0"/>
          </a:p>
        </p:txBody>
      </p:sp>
      <p:sp>
        <p:nvSpPr>
          <p:cNvPr id="13" name="Slide Number Placeholder 5"/>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fld>
            <a:endParaRPr lang="en-US" noProof="0" dirty="0"/>
          </a:p>
        </p:txBody>
      </p:sp>
      <p:sp>
        <p:nvSpPr>
          <p:cNvPr id="9" name="Freeform: Shape 8"/>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8"/>
          <p:cNvSpPr>
            <a:spLocks noGrp="1"/>
          </p:cNvSpPr>
          <p:nvPr>
            <p:ph type="pic" sz="quarter" idx="17" hasCustomPrompt="1"/>
          </p:nvPr>
        </p:nvSpPr>
        <p:spPr>
          <a:xfrm>
            <a:off x="3960064" y="1981200"/>
            <a:ext cx="1523993" cy="1523994"/>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endParaRPr lang="en-US" noProof="0" dirty="0"/>
          </a:p>
        </p:txBody>
      </p:sp>
      <p:sp>
        <p:nvSpPr>
          <p:cNvPr id="10" name="Text Placeholder 7"/>
          <p:cNvSpPr>
            <a:spLocks noGrp="1"/>
          </p:cNvSpPr>
          <p:nvPr>
            <p:ph type="body" sz="quarter" idx="16" hasCustomPrompt="1"/>
          </p:nvPr>
        </p:nvSpPr>
        <p:spPr>
          <a:xfrm>
            <a:off x="5788864" y="2618469"/>
            <a:ext cx="3108959" cy="424732"/>
          </a:xfrm>
          <a:noFill/>
        </p:spPr>
        <p:txBody>
          <a:bodyPr wrap="square" lIns="91440" rIns="91440" anchor="ctr">
            <a:noAutofit/>
          </a:bodyPr>
          <a:lstStyle>
            <a:lvl1pPr marL="0" indent="0" algn="l">
              <a:spcBef>
                <a:spcPts val="0"/>
              </a:spcBef>
              <a:spcAft>
                <a:spcPts val="0"/>
              </a:spcAft>
              <a:buNone/>
              <a:defRPr sz="1600" b="1">
                <a:solidFill>
                  <a:schemeClr val="tx2"/>
                </a:solidFill>
                <a:latin typeface="+mj-lt"/>
              </a:defRPr>
            </a:lvl1pPr>
          </a:lstStyle>
          <a:p>
            <a:pPr lvl="0"/>
            <a:r>
              <a:rPr lang="en-US" noProof="0"/>
              <a:t>ADD TEXT </a:t>
            </a:r>
            <a:endParaRPr lang="en-US" noProof="0"/>
          </a:p>
        </p:txBody>
      </p:sp>
      <p:sp>
        <p:nvSpPr>
          <p:cNvPr id="12" name="Text Placeholder 7"/>
          <p:cNvSpPr>
            <a:spLocks noGrp="1"/>
          </p:cNvSpPr>
          <p:nvPr>
            <p:ph type="body" sz="quarter" idx="18" hasCustomPrompt="1"/>
          </p:nvPr>
        </p:nvSpPr>
        <p:spPr>
          <a:xfrm>
            <a:off x="5788864" y="2999470"/>
            <a:ext cx="3108959" cy="323629"/>
          </a:xfrm>
          <a:noFill/>
        </p:spPr>
        <p:txBody>
          <a:bodyPr wrap="square" lIns="91440" rIns="91440" anchor="t">
            <a:noAutofit/>
          </a:bodyPr>
          <a:lstStyle>
            <a:lvl1pPr marL="0" indent="0" algn="l">
              <a:spcBef>
                <a:spcPts val="0"/>
              </a:spcBef>
              <a:spcAft>
                <a:spcPts val="0"/>
              </a:spcAft>
              <a:buNone/>
              <a:defRPr sz="1200" b="0">
                <a:solidFill>
                  <a:schemeClr val="tx2"/>
                </a:solidFill>
                <a:latin typeface="+mn-lt"/>
              </a:defRPr>
            </a:lvl1pPr>
          </a:lstStyle>
          <a:p>
            <a:pPr lvl="0"/>
            <a:r>
              <a:rPr lang="en-US" noProof="0"/>
              <a:t>Description</a:t>
            </a:r>
            <a:endParaRPr lang="en-US" noProof="0"/>
          </a:p>
        </p:txBody>
      </p:sp>
      <p:cxnSp>
        <p:nvCxnSpPr>
          <p:cNvPr id="14" name="Straight Connector 13"/>
          <p:cNvCxnSpPr/>
          <p:nvPr userDrawn="1"/>
        </p:nvCxnSpPr>
        <p:spPr>
          <a:xfrm rot="16200000">
            <a:off x="6146423" y="665228"/>
            <a:ext cx="0" cy="740664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Picture Placeholder 8"/>
          <p:cNvSpPr>
            <a:spLocks noGrp="1"/>
          </p:cNvSpPr>
          <p:nvPr>
            <p:ph type="pic" sz="quarter" idx="21" hasCustomPrompt="1"/>
          </p:nvPr>
        </p:nvSpPr>
        <p:spPr>
          <a:xfrm>
            <a:off x="181122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endParaRPr lang="en-US" noProof="0" dirty="0"/>
          </a:p>
        </p:txBody>
      </p:sp>
      <p:sp>
        <p:nvSpPr>
          <p:cNvPr id="17" name="Text Placeholder 7"/>
          <p:cNvSpPr>
            <a:spLocks noGrp="1"/>
          </p:cNvSpPr>
          <p:nvPr>
            <p:ph type="body" sz="quarter" idx="25" hasCustomPrompt="1"/>
          </p:nvPr>
        </p:nvSpPr>
        <p:spPr>
          <a:xfrm>
            <a:off x="152049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endParaRPr lang="en-US" noProof="0"/>
          </a:p>
        </p:txBody>
      </p:sp>
      <p:sp>
        <p:nvSpPr>
          <p:cNvPr id="18" name="Text Placeholder 7"/>
          <p:cNvSpPr>
            <a:spLocks noGrp="1"/>
          </p:cNvSpPr>
          <p:nvPr>
            <p:ph type="body" sz="quarter" idx="26" hasCustomPrompt="1"/>
          </p:nvPr>
        </p:nvSpPr>
        <p:spPr>
          <a:xfrm>
            <a:off x="152049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endParaRPr lang="en-US" noProof="0"/>
          </a:p>
        </p:txBody>
      </p:sp>
      <p:sp>
        <p:nvSpPr>
          <p:cNvPr id="19" name="Picture Placeholder 8"/>
          <p:cNvSpPr>
            <a:spLocks noGrp="1"/>
          </p:cNvSpPr>
          <p:nvPr>
            <p:ph type="pic" sz="quarter" idx="27" hasCustomPrompt="1"/>
          </p:nvPr>
        </p:nvSpPr>
        <p:spPr>
          <a:xfrm>
            <a:off x="364002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endParaRPr lang="en-US" noProof="0" dirty="0"/>
          </a:p>
        </p:txBody>
      </p:sp>
      <p:sp>
        <p:nvSpPr>
          <p:cNvPr id="20" name="Text Placeholder 7"/>
          <p:cNvSpPr>
            <a:spLocks noGrp="1"/>
          </p:cNvSpPr>
          <p:nvPr>
            <p:ph type="body" sz="quarter" idx="28" hasCustomPrompt="1"/>
          </p:nvPr>
        </p:nvSpPr>
        <p:spPr>
          <a:xfrm>
            <a:off x="334929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endParaRPr lang="en-US" noProof="0"/>
          </a:p>
        </p:txBody>
      </p:sp>
      <p:sp>
        <p:nvSpPr>
          <p:cNvPr id="21" name="Text Placeholder 7"/>
          <p:cNvSpPr>
            <a:spLocks noGrp="1"/>
          </p:cNvSpPr>
          <p:nvPr>
            <p:ph type="body" sz="quarter" idx="29" hasCustomPrompt="1"/>
          </p:nvPr>
        </p:nvSpPr>
        <p:spPr>
          <a:xfrm>
            <a:off x="334929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endParaRPr lang="en-US" noProof="0"/>
          </a:p>
        </p:txBody>
      </p:sp>
      <p:sp>
        <p:nvSpPr>
          <p:cNvPr id="22" name="Picture Placeholder 8"/>
          <p:cNvSpPr>
            <a:spLocks noGrp="1"/>
          </p:cNvSpPr>
          <p:nvPr>
            <p:ph type="pic" sz="quarter" idx="30" hasCustomPrompt="1"/>
          </p:nvPr>
        </p:nvSpPr>
        <p:spPr>
          <a:xfrm>
            <a:off x="544977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endParaRPr lang="en-US" noProof="0" dirty="0"/>
          </a:p>
        </p:txBody>
      </p:sp>
      <p:sp>
        <p:nvSpPr>
          <p:cNvPr id="23" name="Text Placeholder 7"/>
          <p:cNvSpPr>
            <a:spLocks noGrp="1"/>
          </p:cNvSpPr>
          <p:nvPr>
            <p:ph type="body" sz="quarter" idx="31" hasCustomPrompt="1"/>
          </p:nvPr>
        </p:nvSpPr>
        <p:spPr>
          <a:xfrm>
            <a:off x="515904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endParaRPr lang="en-US" noProof="0"/>
          </a:p>
        </p:txBody>
      </p:sp>
      <p:sp>
        <p:nvSpPr>
          <p:cNvPr id="24" name="Text Placeholder 7"/>
          <p:cNvSpPr>
            <a:spLocks noGrp="1"/>
          </p:cNvSpPr>
          <p:nvPr>
            <p:ph type="body" sz="quarter" idx="32" hasCustomPrompt="1"/>
          </p:nvPr>
        </p:nvSpPr>
        <p:spPr>
          <a:xfrm>
            <a:off x="515904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endParaRPr lang="en-US" noProof="0"/>
          </a:p>
        </p:txBody>
      </p:sp>
      <p:sp>
        <p:nvSpPr>
          <p:cNvPr id="25" name="Picture Placeholder 8"/>
          <p:cNvSpPr>
            <a:spLocks noGrp="1"/>
          </p:cNvSpPr>
          <p:nvPr>
            <p:ph type="pic" sz="quarter" idx="33" hasCustomPrompt="1"/>
          </p:nvPr>
        </p:nvSpPr>
        <p:spPr>
          <a:xfrm>
            <a:off x="725952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endParaRPr lang="en-US" noProof="0" dirty="0"/>
          </a:p>
        </p:txBody>
      </p:sp>
      <p:sp>
        <p:nvSpPr>
          <p:cNvPr id="26" name="Text Placeholder 7"/>
          <p:cNvSpPr>
            <a:spLocks noGrp="1"/>
          </p:cNvSpPr>
          <p:nvPr>
            <p:ph type="body" sz="quarter" idx="34" hasCustomPrompt="1"/>
          </p:nvPr>
        </p:nvSpPr>
        <p:spPr>
          <a:xfrm>
            <a:off x="696879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endParaRPr lang="en-US" noProof="0"/>
          </a:p>
        </p:txBody>
      </p:sp>
      <p:sp>
        <p:nvSpPr>
          <p:cNvPr id="27" name="Text Placeholder 7"/>
          <p:cNvSpPr>
            <a:spLocks noGrp="1"/>
          </p:cNvSpPr>
          <p:nvPr>
            <p:ph type="body" sz="quarter" idx="35" hasCustomPrompt="1"/>
          </p:nvPr>
        </p:nvSpPr>
        <p:spPr>
          <a:xfrm>
            <a:off x="696879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endParaRPr lang="en-US" noProof="0"/>
          </a:p>
        </p:txBody>
      </p:sp>
      <p:sp>
        <p:nvSpPr>
          <p:cNvPr id="28" name="Picture Placeholder 8"/>
          <p:cNvSpPr>
            <a:spLocks noGrp="1"/>
          </p:cNvSpPr>
          <p:nvPr>
            <p:ph type="pic" sz="quarter" idx="36" hasCustomPrompt="1"/>
          </p:nvPr>
        </p:nvSpPr>
        <p:spPr>
          <a:xfrm>
            <a:off x="9066634"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endParaRPr lang="en-US" noProof="0" dirty="0"/>
          </a:p>
        </p:txBody>
      </p:sp>
      <p:sp>
        <p:nvSpPr>
          <p:cNvPr id="29" name="Text Placeholder 7"/>
          <p:cNvSpPr>
            <a:spLocks noGrp="1"/>
          </p:cNvSpPr>
          <p:nvPr>
            <p:ph type="body" sz="quarter" idx="37" hasCustomPrompt="1"/>
          </p:nvPr>
        </p:nvSpPr>
        <p:spPr>
          <a:xfrm>
            <a:off x="8775905"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endParaRPr lang="en-US" noProof="0"/>
          </a:p>
        </p:txBody>
      </p:sp>
      <p:sp>
        <p:nvSpPr>
          <p:cNvPr id="30" name="Text Placeholder 7"/>
          <p:cNvSpPr>
            <a:spLocks noGrp="1"/>
          </p:cNvSpPr>
          <p:nvPr>
            <p:ph type="body" sz="quarter" idx="38" hasCustomPrompt="1"/>
          </p:nvPr>
        </p:nvSpPr>
        <p:spPr>
          <a:xfrm>
            <a:off x="8775905"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endParaRPr lang="en-US" noProof="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_Org Chart 6">
    <p:spTree>
      <p:nvGrpSpPr>
        <p:cNvPr id="1" name=""/>
        <p:cNvGrpSpPr/>
        <p:nvPr/>
      </p:nvGrpSpPr>
      <p:grpSpPr>
        <a:xfrm>
          <a:off x="0" y="0"/>
          <a:ext cx="0" cy="0"/>
          <a:chOff x="0" y="0"/>
          <a:chExt cx="0" cy="0"/>
        </a:xfrm>
      </p:grpSpPr>
      <p:sp>
        <p:nvSpPr>
          <p:cNvPr id="11" name="Rectangle 10"/>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endParaRPr lang="en-US" noProof="0"/>
          </a:p>
        </p:txBody>
      </p:sp>
      <p:sp>
        <p:nvSpPr>
          <p:cNvPr id="13" name="Slide Number Placeholder 5"/>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fld>
            <a:endParaRPr lang="en-US" noProof="0" dirty="0"/>
          </a:p>
        </p:txBody>
      </p:sp>
      <p:sp>
        <p:nvSpPr>
          <p:cNvPr id="9" name="Freeform: Shape 8"/>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8"/>
          <p:cNvSpPr>
            <a:spLocks noGrp="1"/>
          </p:cNvSpPr>
          <p:nvPr>
            <p:ph type="pic" sz="quarter" idx="17" hasCustomPrompt="1"/>
          </p:nvPr>
        </p:nvSpPr>
        <p:spPr>
          <a:xfrm>
            <a:off x="3596641" y="1981200"/>
            <a:ext cx="1523993" cy="1523994"/>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endParaRPr lang="en-US" noProof="0" dirty="0"/>
          </a:p>
        </p:txBody>
      </p:sp>
      <p:sp>
        <p:nvSpPr>
          <p:cNvPr id="10" name="Text Placeholder 7"/>
          <p:cNvSpPr>
            <a:spLocks noGrp="1"/>
          </p:cNvSpPr>
          <p:nvPr>
            <p:ph type="body" sz="quarter" idx="16" hasCustomPrompt="1"/>
          </p:nvPr>
        </p:nvSpPr>
        <p:spPr>
          <a:xfrm>
            <a:off x="5425441" y="2618469"/>
            <a:ext cx="3108959" cy="424732"/>
          </a:xfrm>
          <a:noFill/>
        </p:spPr>
        <p:txBody>
          <a:bodyPr wrap="square" lIns="91440" rIns="91440" anchor="ctr">
            <a:noAutofit/>
          </a:bodyPr>
          <a:lstStyle>
            <a:lvl1pPr marL="0" indent="0" algn="l">
              <a:spcBef>
                <a:spcPts val="0"/>
              </a:spcBef>
              <a:spcAft>
                <a:spcPts val="0"/>
              </a:spcAft>
              <a:buNone/>
              <a:defRPr sz="1600" b="1">
                <a:solidFill>
                  <a:schemeClr val="tx2"/>
                </a:solidFill>
                <a:latin typeface="+mj-lt"/>
              </a:defRPr>
            </a:lvl1pPr>
          </a:lstStyle>
          <a:p>
            <a:pPr lvl="0"/>
            <a:r>
              <a:rPr lang="en-US" noProof="0"/>
              <a:t>ADD TEXT </a:t>
            </a:r>
            <a:endParaRPr lang="en-US" noProof="0"/>
          </a:p>
        </p:txBody>
      </p:sp>
      <p:sp>
        <p:nvSpPr>
          <p:cNvPr id="12" name="Text Placeholder 7"/>
          <p:cNvSpPr>
            <a:spLocks noGrp="1"/>
          </p:cNvSpPr>
          <p:nvPr>
            <p:ph type="body" sz="quarter" idx="18" hasCustomPrompt="1"/>
          </p:nvPr>
        </p:nvSpPr>
        <p:spPr>
          <a:xfrm>
            <a:off x="5425441" y="2999470"/>
            <a:ext cx="3108959" cy="323629"/>
          </a:xfrm>
          <a:noFill/>
        </p:spPr>
        <p:txBody>
          <a:bodyPr wrap="square" lIns="91440" rIns="91440" anchor="t">
            <a:noAutofit/>
          </a:bodyPr>
          <a:lstStyle>
            <a:lvl1pPr marL="0" indent="0" algn="l">
              <a:spcBef>
                <a:spcPts val="0"/>
              </a:spcBef>
              <a:spcAft>
                <a:spcPts val="0"/>
              </a:spcAft>
              <a:buNone/>
              <a:defRPr sz="1200" b="0">
                <a:solidFill>
                  <a:schemeClr val="tx2"/>
                </a:solidFill>
                <a:latin typeface="+mn-lt"/>
              </a:defRPr>
            </a:lvl1pPr>
          </a:lstStyle>
          <a:p>
            <a:pPr lvl="0"/>
            <a:r>
              <a:rPr lang="en-US" noProof="0"/>
              <a:t>Description</a:t>
            </a:r>
            <a:endParaRPr lang="en-US" noProof="0"/>
          </a:p>
        </p:txBody>
      </p:sp>
      <p:cxnSp>
        <p:nvCxnSpPr>
          <p:cNvPr id="14" name="Straight Connector 13"/>
          <p:cNvCxnSpPr/>
          <p:nvPr userDrawn="1"/>
        </p:nvCxnSpPr>
        <p:spPr>
          <a:xfrm rot="16200000">
            <a:off x="6165169" y="-112012"/>
            <a:ext cx="0" cy="896112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Picture Placeholder 8"/>
          <p:cNvSpPr>
            <a:spLocks noGrp="1"/>
          </p:cNvSpPr>
          <p:nvPr>
            <p:ph type="pic" sz="quarter" idx="21" hasCustomPrompt="1"/>
          </p:nvPr>
        </p:nvSpPr>
        <p:spPr>
          <a:xfrm>
            <a:off x="105272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endParaRPr lang="en-US" noProof="0" dirty="0"/>
          </a:p>
        </p:txBody>
      </p:sp>
      <p:sp>
        <p:nvSpPr>
          <p:cNvPr id="17" name="Text Placeholder 7"/>
          <p:cNvSpPr>
            <a:spLocks noGrp="1"/>
          </p:cNvSpPr>
          <p:nvPr>
            <p:ph type="body" sz="quarter" idx="25" hasCustomPrompt="1"/>
          </p:nvPr>
        </p:nvSpPr>
        <p:spPr>
          <a:xfrm>
            <a:off x="76200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endParaRPr lang="en-US" noProof="0"/>
          </a:p>
        </p:txBody>
      </p:sp>
      <p:sp>
        <p:nvSpPr>
          <p:cNvPr id="18" name="Text Placeholder 7"/>
          <p:cNvSpPr>
            <a:spLocks noGrp="1"/>
          </p:cNvSpPr>
          <p:nvPr>
            <p:ph type="body" sz="quarter" idx="26" hasCustomPrompt="1"/>
          </p:nvPr>
        </p:nvSpPr>
        <p:spPr>
          <a:xfrm>
            <a:off x="76200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endParaRPr lang="en-US" noProof="0"/>
          </a:p>
        </p:txBody>
      </p:sp>
      <p:sp>
        <p:nvSpPr>
          <p:cNvPr id="19" name="Picture Placeholder 8"/>
          <p:cNvSpPr>
            <a:spLocks noGrp="1"/>
          </p:cNvSpPr>
          <p:nvPr>
            <p:ph type="pic" sz="quarter" idx="27" hasCustomPrompt="1"/>
          </p:nvPr>
        </p:nvSpPr>
        <p:spPr>
          <a:xfrm>
            <a:off x="288152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endParaRPr lang="en-US" noProof="0" dirty="0"/>
          </a:p>
        </p:txBody>
      </p:sp>
      <p:sp>
        <p:nvSpPr>
          <p:cNvPr id="20" name="Text Placeholder 7"/>
          <p:cNvSpPr>
            <a:spLocks noGrp="1"/>
          </p:cNvSpPr>
          <p:nvPr>
            <p:ph type="body" sz="quarter" idx="28" hasCustomPrompt="1"/>
          </p:nvPr>
        </p:nvSpPr>
        <p:spPr>
          <a:xfrm>
            <a:off x="259080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endParaRPr lang="en-US" noProof="0"/>
          </a:p>
        </p:txBody>
      </p:sp>
      <p:sp>
        <p:nvSpPr>
          <p:cNvPr id="21" name="Text Placeholder 7"/>
          <p:cNvSpPr>
            <a:spLocks noGrp="1"/>
          </p:cNvSpPr>
          <p:nvPr>
            <p:ph type="body" sz="quarter" idx="29" hasCustomPrompt="1"/>
          </p:nvPr>
        </p:nvSpPr>
        <p:spPr>
          <a:xfrm>
            <a:off x="259080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endParaRPr lang="en-US" noProof="0"/>
          </a:p>
        </p:txBody>
      </p:sp>
      <p:sp>
        <p:nvSpPr>
          <p:cNvPr id="22" name="Picture Placeholder 8"/>
          <p:cNvSpPr>
            <a:spLocks noGrp="1"/>
          </p:cNvSpPr>
          <p:nvPr>
            <p:ph type="pic" sz="quarter" idx="30" hasCustomPrompt="1"/>
          </p:nvPr>
        </p:nvSpPr>
        <p:spPr>
          <a:xfrm>
            <a:off x="469127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endParaRPr lang="en-US" noProof="0" dirty="0"/>
          </a:p>
        </p:txBody>
      </p:sp>
      <p:sp>
        <p:nvSpPr>
          <p:cNvPr id="23" name="Text Placeholder 7"/>
          <p:cNvSpPr>
            <a:spLocks noGrp="1"/>
          </p:cNvSpPr>
          <p:nvPr>
            <p:ph type="body" sz="quarter" idx="31" hasCustomPrompt="1"/>
          </p:nvPr>
        </p:nvSpPr>
        <p:spPr>
          <a:xfrm>
            <a:off x="440055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endParaRPr lang="en-US" noProof="0"/>
          </a:p>
        </p:txBody>
      </p:sp>
      <p:sp>
        <p:nvSpPr>
          <p:cNvPr id="24" name="Text Placeholder 7"/>
          <p:cNvSpPr>
            <a:spLocks noGrp="1"/>
          </p:cNvSpPr>
          <p:nvPr>
            <p:ph type="body" sz="quarter" idx="32" hasCustomPrompt="1"/>
          </p:nvPr>
        </p:nvSpPr>
        <p:spPr>
          <a:xfrm>
            <a:off x="440055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endParaRPr lang="en-US" noProof="0"/>
          </a:p>
        </p:txBody>
      </p:sp>
      <p:sp>
        <p:nvSpPr>
          <p:cNvPr id="25" name="Picture Placeholder 8"/>
          <p:cNvSpPr>
            <a:spLocks noGrp="1"/>
          </p:cNvSpPr>
          <p:nvPr>
            <p:ph type="pic" sz="quarter" idx="33" hasCustomPrompt="1"/>
          </p:nvPr>
        </p:nvSpPr>
        <p:spPr>
          <a:xfrm>
            <a:off x="650102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endParaRPr lang="en-US" noProof="0" dirty="0"/>
          </a:p>
        </p:txBody>
      </p:sp>
      <p:sp>
        <p:nvSpPr>
          <p:cNvPr id="26" name="Text Placeholder 7"/>
          <p:cNvSpPr>
            <a:spLocks noGrp="1"/>
          </p:cNvSpPr>
          <p:nvPr>
            <p:ph type="body" sz="quarter" idx="34" hasCustomPrompt="1"/>
          </p:nvPr>
        </p:nvSpPr>
        <p:spPr>
          <a:xfrm>
            <a:off x="621030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endParaRPr lang="en-US" noProof="0"/>
          </a:p>
        </p:txBody>
      </p:sp>
      <p:sp>
        <p:nvSpPr>
          <p:cNvPr id="27" name="Text Placeholder 7"/>
          <p:cNvSpPr>
            <a:spLocks noGrp="1"/>
          </p:cNvSpPr>
          <p:nvPr>
            <p:ph type="body" sz="quarter" idx="35" hasCustomPrompt="1"/>
          </p:nvPr>
        </p:nvSpPr>
        <p:spPr>
          <a:xfrm>
            <a:off x="621030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endParaRPr lang="en-US" noProof="0"/>
          </a:p>
        </p:txBody>
      </p:sp>
      <p:sp>
        <p:nvSpPr>
          <p:cNvPr id="28" name="Picture Placeholder 8"/>
          <p:cNvSpPr>
            <a:spLocks noGrp="1"/>
          </p:cNvSpPr>
          <p:nvPr>
            <p:ph type="pic" sz="quarter" idx="36" hasCustomPrompt="1"/>
          </p:nvPr>
        </p:nvSpPr>
        <p:spPr>
          <a:xfrm>
            <a:off x="8308140"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endParaRPr lang="en-US" noProof="0" dirty="0"/>
          </a:p>
        </p:txBody>
      </p:sp>
      <p:sp>
        <p:nvSpPr>
          <p:cNvPr id="29" name="Text Placeholder 7"/>
          <p:cNvSpPr>
            <a:spLocks noGrp="1"/>
          </p:cNvSpPr>
          <p:nvPr>
            <p:ph type="body" sz="quarter" idx="37" hasCustomPrompt="1"/>
          </p:nvPr>
        </p:nvSpPr>
        <p:spPr>
          <a:xfrm>
            <a:off x="8017411"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endParaRPr lang="en-US" noProof="0"/>
          </a:p>
        </p:txBody>
      </p:sp>
      <p:sp>
        <p:nvSpPr>
          <p:cNvPr id="30" name="Text Placeholder 7"/>
          <p:cNvSpPr>
            <a:spLocks noGrp="1"/>
          </p:cNvSpPr>
          <p:nvPr>
            <p:ph type="body" sz="quarter" idx="38" hasCustomPrompt="1"/>
          </p:nvPr>
        </p:nvSpPr>
        <p:spPr>
          <a:xfrm>
            <a:off x="8017411"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endParaRPr lang="en-US" noProof="0"/>
          </a:p>
        </p:txBody>
      </p:sp>
      <p:sp>
        <p:nvSpPr>
          <p:cNvPr id="31" name="Picture Placeholder 8"/>
          <p:cNvSpPr>
            <a:spLocks noGrp="1"/>
          </p:cNvSpPr>
          <p:nvPr>
            <p:ph type="pic" sz="quarter" idx="39" hasCustomPrompt="1"/>
          </p:nvPr>
        </p:nvSpPr>
        <p:spPr>
          <a:xfrm>
            <a:off x="10115251"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endParaRPr lang="en-US" noProof="0" dirty="0"/>
          </a:p>
        </p:txBody>
      </p:sp>
      <p:sp>
        <p:nvSpPr>
          <p:cNvPr id="32" name="Text Placeholder 7"/>
          <p:cNvSpPr>
            <a:spLocks noGrp="1"/>
          </p:cNvSpPr>
          <p:nvPr>
            <p:ph type="body" sz="quarter" idx="40" hasCustomPrompt="1"/>
          </p:nvPr>
        </p:nvSpPr>
        <p:spPr>
          <a:xfrm>
            <a:off x="9824522"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endParaRPr lang="en-US" noProof="0"/>
          </a:p>
        </p:txBody>
      </p:sp>
      <p:sp>
        <p:nvSpPr>
          <p:cNvPr id="33" name="Text Placeholder 7"/>
          <p:cNvSpPr>
            <a:spLocks noGrp="1"/>
          </p:cNvSpPr>
          <p:nvPr>
            <p:ph type="body" sz="quarter" idx="41" hasCustomPrompt="1"/>
          </p:nvPr>
        </p:nvSpPr>
        <p:spPr>
          <a:xfrm>
            <a:off x="9824522"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endParaRPr lang="en-US"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4_Title Slide_DeepYellow">
    <p:spTree>
      <p:nvGrpSpPr>
        <p:cNvPr id="1" name=""/>
        <p:cNvGrpSpPr/>
        <p:nvPr/>
      </p:nvGrpSpPr>
      <p:grpSpPr>
        <a:xfrm>
          <a:off x="0" y="0"/>
          <a:ext cx="0" cy="0"/>
          <a:chOff x="0" y="0"/>
          <a:chExt cx="0" cy="0"/>
        </a:xfrm>
      </p:grpSpPr>
      <p:sp>
        <p:nvSpPr>
          <p:cNvPr id="26" name="Picture Placeholder 25"/>
          <p:cNvSpPr>
            <a:spLocks noGrp="1"/>
          </p:cNvSpPr>
          <p:nvPr>
            <p:ph type="pic" sz="quarter" idx="11"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2525 h 6858000"/>
              <a:gd name="connsiteX3" fmla="*/ 8273508 w 12192000"/>
              <a:gd name="connsiteY3" fmla="*/ 685800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602525"/>
                </a:lnTo>
                <a:lnTo>
                  <a:pt x="8273508" y="6858000"/>
                </a:lnTo>
                <a:lnTo>
                  <a:pt x="0" y="6858000"/>
                </a:lnTo>
                <a:close/>
              </a:path>
            </a:pathLst>
          </a:custGeom>
          <a:solidFill>
            <a:schemeClr val="bg1"/>
          </a:solidFill>
          <a:effectLst>
            <a:outerShdw blurRad="165100" dist="38100" dir="2700000" algn="t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27" name="Text Placeholder 16"/>
          <p:cNvSpPr>
            <a:spLocks noGrp="1"/>
          </p:cNvSpPr>
          <p:nvPr>
            <p:ph type="body" sz="quarter" idx="13" hasCustomPrompt="1"/>
          </p:nvPr>
        </p:nvSpPr>
        <p:spPr>
          <a:xfrm rot="10800000" flipH="1" flipV="1">
            <a:off x="8074536" y="3124200"/>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4" name="Text Placeholder 23"/>
          <p:cNvSpPr>
            <a:spLocks noGrp="1"/>
          </p:cNvSpPr>
          <p:nvPr>
            <p:ph type="body" sz="quarter" idx="15" hasCustomPrompt="1"/>
          </p:nvPr>
        </p:nvSpPr>
        <p:spPr>
          <a:xfrm>
            <a:off x="2190750" y="609600"/>
            <a:ext cx="7810500" cy="5638800"/>
          </a:xfrm>
          <a:custGeom>
            <a:avLst/>
            <a:gdLst>
              <a:gd name="connsiteX0" fmla="*/ 0 w 7810500"/>
              <a:gd name="connsiteY0" fmla="*/ 0 h 5638800"/>
              <a:gd name="connsiteX1" fmla="*/ 7810500 w 7810500"/>
              <a:gd name="connsiteY1" fmla="*/ 0 h 5638800"/>
              <a:gd name="connsiteX2" fmla="*/ 7810500 w 7810500"/>
              <a:gd name="connsiteY2" fmla="*/ 3151512 h 5638800"/>
              <a:gd name="connsiteX3" fmla="*/ 6252438 w 7810500"/>
              <a:gd name="connsiteY3" fmla="*/ 5638800 h 5638800"/>
              <a:gd name="connsiteX4" fmla="*/ 0 w 7810500"/>
              <a:gd name="connsiteY4" fmla="*/ 5638800 h 563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00" h="5638800">
                <a:moveTo>
                  <a:pt x="0" y="0"/>
                </a:moveTo>
                <a:lnTo>
                  <a:pt x="7810500" y="0"/>
                </a:lnTo>
                <a:lnTo>
                  <a:pt x="7810500" y="3151512"/>
                </a:lnTo>
                <a:lnTo>
                  <a:pt x="6252438" y="5638800"/>
                </a:lnTo>
                <a:lnTo>
                  <a:pt x="0" y="5638800"/>
                </a:lnTo>
                <a:close/>
              </a:path>
            </a:pathLst>
          </a:custGeom>
          <a:solidFill>
            <a:schemeClr val="accent1"/>
          </a:solidFill>
          <a:effectLst>
            <a:outerShdw blurRad="50800" dist="38100" dir="2700000" algn="tl" rotWithShape="0">
              <a:prstClr val="black">
                <a:alpha val="40000"/>
              </a:prstClr>
            </a:outerShdw>
          </a:effectLst>
        </p:spPr>
        <p:txBody>
          <a:bodyPr wrap="square">
            <a:noAutofit/>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3163809" y="1905000"/>
            <a:ext cx="5864382" cy="2275238"/>
          </a:xfrm>
        </p:spPr>
        <p:txBody>
          <a:bodyPr anchor="t">
            <a:normAutofit/>
          </a:bodyPr>
          <a:lstStyle>
            <a:lvl1pPr algn="ctr">
              <a:defRPr lang="en-US" sz="5000" kern="1200" cap="all" spc="100" baseline="0" dirty="0">
                <a:solidFill>
                  <a:schemeClr val="bg1"/>
                </a:solidFill>
                <a:latin typeface="+mj-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4059707" y="4297679"/>
            <a:ext cx="4072586" cy="1463040"/>
          </a:xfrm>
        </p:spPr>
        <p:txBody>
          <a:bodyPr lIns="91440" rIns="91440" anchor="t">
            <a:normAutofit/>
          </a:bodyPr>
          <a:lstStyle>
            <a:lvl1pPr marL="0" indent="0" algn="ctr">
              <a:lnSpc>
                <a:spcPct val="100000"/>
              </a:lnSpc>
              <a:spcBef>
                <a:spcPts val="0"/>
              </a:spcBef>
              <a:buNone/>
              <a:defRPr lang="en-US" sz="2000" kern="1200" dirty="0">
                <a:solidFill>
                  <a:schemeClr val="bg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_Org Chart 12">
    <p:spTree>
      <p:nvGrpSpPr>
        <p:cNvPr id="1" name=""/>
        <p:cNvGrpSpPr/>
        <p:nvPr/>
      </p:nvGrpSpPr>
      <p:grpSpPr>
        <a:xfrm>
          <a:off x="0" y="0"/>
          <a:ext cx="0" cy="0"/>
          <a:chOff x="0" y="0"/>
          <a:chExt cx="0" cy="0"/>
        </a:xfrm>
      </p:grpSpPr>
      <p:sp>
        <p:nvSpPr>
          <p:cNvPr id="11" name="Rectangle 10"/>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endParaRPr lang="en-US" noProof="0"/>
          </a:p>
        </p:txBody>
      </p:sp>
      <p:sp>
        <p:nvSpPr>
          <p:cNvPr id="13" name="Slide Number Placeholder 5"/>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fld>
            <a:endParaRPr lang="en-US" noProof="0" dirty="0"/>
          </a:p>
        </p:txBody>
      </p:sp>
      <p:sp>
        <p:nvSpPr>
          <p:cNvPr id="9" name="Freeform: Shape 8"/>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8"/>
          <p:cNvSpPr>
            <a:spLocks noGrp="1"/>
          </p:cNvSpPr>
          <p:nvPr>
            <p:ph type="pic" sz="quarter" idx="17" hasCustomPrompt="1"/>
          </p:nvPr>
        </p:nvSpPr>
        <p:spPr>
          <a:xfrm>
            <a:off x="4178095" y="1905000"/>
            <a:ext cx="1255400" cy="1255400"/>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endParaRPr lang="en-US" noProof="0" dirty="0"/>
          </a:p>
        </p:txBody>
      </p:sp>
      <p:sp>
        <p:nvSpPr>
          <p:cNvPr id="10" name="Text Placeholder 7"/>
          <p:cNvSpPr>
            <a:spLocks noGrp="1"/>
          </p:cNvSpPr>
          <p:nvPr>
            <p:ph type="body" sz="quarter" idx="16" hasCustomPrompt="1"/>
          </p:nvPr>
        </p:nvSpPr>
        <p:spPr>
          <a:xfrm>
            <a:off x="5601136" y="2288331"/>
            <a:ext cx="3108959" cy="290097"/>
          </a:xfrm>
          <a:noFill/>
        </p:spPr>
        <p:txBody>
          <a:bodyPr wrap="square" lIns="91440" rIns="91440" anchor="ctr">
            <a:noAutofit/>
          </a:bodyPr>
          <a:lstStyle>
            <a:lvl1pPr marL="0" indent="0" algn="l">
              <a:spcBef>
                <a:spcPts val="0"/>
              </a:spcBef>
              <a:spcAft>
                <a:spcPts val="0"/>
              </a:spcAft>
              <a:buNone/>
              <a:defRPr sz="1600" b="1">
                <a:solidFill>
                  <a:schemeClr val="tx2"/>
                </a:solidFill>
                <a:latin typeface="+mj-lt"/>
              </a:defRPr>
            </a:lvl1pPr>
          </a:lstStyle>
          <a:p>
            <a:pPr lvl="0"/>
            <a:r>
              <a:rPr lang="en-US" noProof="0"/>
              <a:t>ADD TEXT </a:t>
            </a:r>
            <a:endParaRPr lang="en-US" noProof="0"/>
          </a:p>
        </p:txBody>
      </p:sp>
      <p:sp>
        <p:nvSpPr>
          <p:cNvPr id="12" name="Text Placeholder 7"/>
          <p:cNvSpPr>
            <a:spLocks noGrp="1"/>
          </p:cNvSpPr>
          <p:nvPr>
            <p:ph type="body" sz="quarter" idx="18" hasCustomPrompt="1"/>
          </p:nvPr>
        </p:nvSpPr>
        <p:spPr>
          <a:xfrm>
            <a:off x="5601136" y="2566041"/>
            <a:ext cx="3108959" cy="221043"/>
          </a:xfrm>
          <a:noFill/>
        </p:spPr>
        <p:txBody>
          <a:bodyPr wrap="square" lIns="91440" rIns="91440" anchor="t">
            <a:noAutofit/>
          </a:bodyPr>
          <a:lstStyle>
            <a:lvl1pPr marL="0" indent="0" algn="l">
              <a:spcBef>
                <a:spcPts val="0"/>
              </a:spcBef>
              <a:spcAft>
                <a:spcPts val="0"/>
              </a:spcAft>
              <a:buNone/>
              <a:defRPr sz="1200" b="0">
                <a:solidFill>
                  <a:schemeClr val="tx2"/>
                </a:solidFill>
                <a:latin typeface="+mn-lt"/>
              </a:defRPr>
            </a:lvl1pPr>
          </a:lstStyle>
          <a:p>
            <a:pPr lvl="0"/>
            <a:r>
              <a:rPr lang="en-US" noProof="0"/>
              <a:t>Description</a:t>
            </a:r>
            <a:endParaRPr lang="en-US" noProof="0"/>
          </a:p>
        </p:txBody>
      </p:sp>
      <p:cxnSp>
        <p:nvCxnSpPr>
          <p:cNvPr id="14" name="Straight Connector 13"/>
          <p:cNvCxnSpPr/>
          <p:nvPr userDrawn="1"/>
        </p:nvCxnSpPr>
        <p:spPr>
          <a:xfrm rot="16200000">
            <a:off x="6165169" y="-670561"/>
            <a:ext cx="0" cy="896112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Picture Placeholder 8"/>
          <p:cNvSpPr>
            <a:spLocks noGrp="1" noChangeAspect="1"/>
          </p:cNvSpPr>
          <p:nvPr>
            <p:ph type="pic" sz="quarter" idx="21" hasCustomPrompt="1"/>
          </p:nvPr>
        </p:nvSpPr>
        <p:spPr>
          <a:xfrm>
            <a:off x="109844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endParaRPr lang="en-US" noProof="0" dirty="0"/>
          </a:p>
        </p:txBody>
      </p:sp>
      <p:sp>
        <p:nvSpPr>
          <p:cNvPr id="17" name="Text Placeholder 7"/>
          <p:cNvSpPr>
            <a:spLocks noGrp="1"/>
          </p:cNvSpPr>
          <p:nvPr>
            <p:ph type="body" sz="quarter" idx="25" hasCustomPrompt="1"/>
          </p:nvPr>
        </p:nvSpPr>
        <p:spPr>
          <a:xfrm>
            <a:off x="76200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endParaRPr lang="en-US" noProof="0"/>
          </a:p>
        </p:txBody>
      </p:sp>
      <p:sp>
        <p:nvSpPr>
          <p:cNvPr id="18" name="Text Placeholder 7"/>
          <p:cNvSpPr>
            <a:spLocks noGrp="1"/>
          </p:cNvSpPr>
          <p:nvPr>
            <p:ph type="body" sz="quarter" idx="26" hasCustomPrompt="1"/>
          </p:nvPr>
        </p:nvSpPr>
        <p:spPr>
          <a:xfrm>
            <a:off x="76200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endParaRPr lang="en-US" noProof="0"/>
          </a:p>
        </p:txBody>
      </p:sp>
      <p:sp>
        <p:nvSpPr>
          <p:cNvPr id="19" name="Picture Placeholder 8"/>
          <p:cNvSpPr>
            <a:spLocks noGrp="1" noChangeAspect="1"/>
          </p:cNvSpPr>
          <p:nvPr>
            <p:ph type="pic" sz="quarter" idx="27" hasCustomPrompt="1"/>
          </p:nvPr>
        </p:nvSpPr>
        <p:spPr>
          <a:xfrm>
            <a:off x="292724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endParaRPr lang="en-US" noProof="0" dirty="0"/>
          </a:p>
        </p:txBody>
      </p:sp>
      <p:sp>
        <p:nvSpPr>
          <p:cNvPr id="20" name="Text Placeholder 7"/>
          <p:cNvSpPr>
            <a:spLocks noGrp="1"/>
          </p:cNvSpPr>
          <p:nvPr>
            <p:ph type="body" sz="quarter" idx="28" hasCustomPrompt="1"/>
          </p:nvPr>
        </p:nvSpPr>
        <p:spPr>
          <a:xfrm>
            <a:off x="259080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endParaRPr lang="en-US" noProof="0"/>
          </a:p>
        </p:txBody>
      </p:sp>
      <p:sp>
        <p:nvSpPr>
          <p:cNvPr id="21" name="Text Placeholder 7"/>
          <p:cNvSpPr>
            <a:spLocks noGrp="1"/>
          </p:cNvSpPr>
          <p:nvPr>
            <p:ph type="body" sz="quarter" idx="29" hasCustomPrompt="1"/>
          </p:nvPr>
        </p:nvSpPr>
        <p:spPr>
          <a:xfrm>
            <a:off x="259080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endParaRPr lang="en-US" noProof="0"/>
          </a:p>
        </p:txBody>
      </p:sp>
      <p:sp>
        <p:nvSpPr>
          <p:cNvPr id="22" name="Picture Placeholder 8"/>
          <p:cNvSpPr>
            <a:spLocks noGrp="1" noChangeAspect="1"/>
          </p:cNvSpPr>
          <p:nvPr>
            <p:ph type="pic" sz="quarter" idx="30" hasCustomPrompt="1"/>
          </p:nvPr>
        </p:nvSpPr>
        <p:spPr>
          <a:xfrm>
            <a:off x="473699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endParaRPr lang="en-US" noProof="0" dirty="0"/>
          </a:p>
        </p:txBody>
      </p:sp>
      <p:sp>
        <p:nvSpPr>
          <p:cNvPr id="23" name="Text Placeholder 7"/>
          <p:cNvSpPr>
            <a:spLocks noGrp="1"/>
          </p:cNvSpPr>
          <p:nvPr>
            <p:ph type="body" sz="quarter" idx="31" hasCustomPrompt="1"/>
          </p:nvPr>
        </p:nvSpPr>
        <p:spPr>
          <a:xfrm>
            <a:off x="440055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endParaRPr lang="en-US" noProof="0"/>
          </a:p>
        </p:txBody>
      </p:sp>
      <p:sp>
        <p:nvSpPr>
          <p:cNvPr id="24" name="Text Placeholder 7"/>
          <p:cNvSpPr>
            <a:spLocks noGrp="1"/>
          </p:cNvSpPr>
          <p:nvPr>
            <p:ph type="body" sz="quarter" idx="32" hasCustomPrompt="1"/>
          </p:nvPr>
        </p:nvSpPr>
        <p:spPr>
          <a:xfrm>
            <a:off x="440055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endParaRPr lang="en-US" noProof="0"/>
          </a:p>
        </p:txBody>
      </p:sp>
      <p:sp>
        <p:nvSpPr>
          <p:cNvPr id="25" name="Picture Placeholder 8"/>
          <p:cNvSpPr>
            <a:spLocks noGrp="1" noChangeAspect="1"/>
          </p:cNvSpPr>
          <p:nvPr>
            <p:ph type="pic" sz="quarter" idx="33" hasCustomPrompt="1"/>
          </p:nvPr>
        </p:nvSpPr>
        <p:spPr>
          <a:xfrm>
            <a:off x="654674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endParaRPr lang="en-US" noProof="0" dirty="0"/>
          </a:p>
        </p:txBody>
      </p:sp>
      <p:sp>
        <p:nvSpPr>
          <p:cNvPr id="26" name="Text Placeholder 7"/>
          <p:cNvSpPr>
            <a:spLocks noGrp="1"/>
          </p:cNvSpPr>
          <p:nvPr>
            <p:ph type="body" sz="quarter" idx="34" hasCustomPrompt="1"/>
          </p:nvPr>
        </p:nvSpPr>
        <p:spPr>
          <a:xfrm>
            <a:off x="621030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endParaRPr lang="en-US" noProof="0"/>
          </a:p>
        </p:txBody>
      </p:sp>
      <p:sp>
        <p:nvSpPr>
          <p:cNvPr id="27" name="Text Placeholder 7"/>
          <p:cNvSpPr>
            <a:spLocks noGrp="1"/>
          </p:cNvSpPr>
          <p:nvPr>
            <p:ph type="body" sz="quarter" idx="35" hasCustomPrompt="1"/>
          </p:nvPr>
        </p:nvSpPr>
        <p:spPr>
          <a:xfrm>
            <a:off x="621030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endParaRPr lang="en-US" noProof="0"/>
          </a:p>
        </p:txBody>
      </p:sp>
      <p:sp>
        <p:nvSpPr>
          <p:cNvPr id="28" name="Picture Placeholder 8"/>
          <p:cNvSpPr>
            <a:spLocks noGrp="1" noChangeAspect="1"/>
          </p:cNvSpPr>
          <p:nvPr>
            <p:ph type="pic" sz="quarter" idx="36" hasCustomPrompt="1"/>
          </p:nvPr>
        </p:nvSpPr>
        <p:spPr>
          <a:xfrm>
            <a:off x="8353860"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endParaRPr lang="en-US" noProof="0" dirty="0"/>
          </a:p>
        </p:txBody>
      </p:sp>
      <p:sp>
        <p:nvSpPr>
          <p:cNvPr id="29" name="Text Placeholder 7"/>
          <p:cNvSpPr>
            <a:spLocks noGrp="1"/>
          </p:cNvSpPr>
          <p:nvPr>
            <p:ph type="body" sz="quarter" idx="37" hasCustomPrompt="1"/>
          </p:nvPr>
        </p:nvSpPr>
        <p:spPr>
          <a:xfrm>
            <a:off x="8017411"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endParaRPr lang="en-US" noProof="0"/>
          </a:p>
        </p:txBody>
      </p:sp>
      <p:sp>
        <p:nvSpPr>
          <p:cNvPr id="30" name="Text Placeholder 7"/>
          <p:cNvSpPr>
            <a:spLocks noGrp="1"/>
          </p:cNvSpPr>
          <p:nvPr>
            <p:ph type="body" sz="quarter" idx="38" hasCustomPrompt="1"/>
          </p:nvPr>
        </p:nvSpPr>
        <p:spPr>
          <a:xfrm>
            <a:off x="8017411"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endParaRPr lang="en-US" noProof="0"/>
          </a:p>
        </p:txBody>
      </p:sp>
      <p:sp>
        <p:nvSpPr>
          <p:cNvPr id="31" name="Picture Placeholder 8"/>
          <p:cNvSpPr>
            <a:spLocks noGrp="1" noChangeAspect="1"/>
          </p:cNvSpPr>
          <p:nvPr>
            <p:ph type="pic" sz="quarter" idx="39" hasCustomPrompt="1"/>
          </p:nvPr>
        </p:nvSpPr>
        <p:spPr>
          <a:xfrm>
            <a:off x="10160971"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endParaRPr lang="en-US" noProof="0" dirty="0"/>
          </a:p>
        </p:txBody>
      </p:sp>
      <p:sp>
        <p:nvSpPr>
          <p:cNvPr id="32" name="Text Placeholder 7"/>
          <p:cNvSpPr>
            <a:spLocks noGrp="1"/>
          </p:cNvSpPr>
          <p:nvPr>
            <p:ph type="body" sz="quarter" idx="40" hasCustomPrompt="1"/>
          </p:nvPr>
        </p:nvSpPr>
        <p:spPr>
          <a:xfrm>
            <a:off x="9824522"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endParaRPr lang="en-US" noProof="0"/>
          </a:p>
        </p:txBody>
      </p:sp>
      <p:sp>
        <p:nvSpPr>
          <p:cNvPr id="33" name="Text Placeholder 7"/>
          <p:cNvSpPr>
            <a:spLocks noGrp="1"/>
          </p:cNvSpPr>
          <p:nvPr>
            <p:ph type="body" sz="quarter" idx="41" hasCustomPrompt="1"/>
          </p:nvPr>
        </p:nvSpPr>
        <p:spPr>
          <a:xfrm>
            <a:off x="9824522"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endParaRPr lang="en-US" noProof="0"/>
          </a:p>
        </p:txBody>
      </p:sp>
      <p:cxnSp>
        <p:nvCxnSpPr>
          <p:cNvPr id="34" name="Straight Connector 33"/>
          <p:cNvCxnSpPr/>
          <p:nvPr userDrawn="1"/>
        </p:nvCxnSpPr>
        <p:spPr>
          <a:xfrm rot="16200000">
            <a:off x="6165169" y="2642433"/>
            <a:ext cx="0" cy="5564151"/>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8" name="Picture Placeholder 8"/>
          <p:cNvSpPr>
            <a:spLocks noGrp="1" noChangeAspect="1"/>
          </p:cNvSpPr>
          <p:nvPr>
            <p:ph type="pic" sz="quarter" idx="45" hasCustomPrompt="1"/>
          </p:nvPr>
        </p:nvSpPr>
        <p:spPr>
          <a:xfrm>
            <a:off x="2927249"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endParaRPr lang="en-US" noProof="0" dirty="0"/>
          </a:p>
        </p:txBody>
      </p:sp>
      <p:sp>
        <p:nvSpPr>
          <p:cNvPr id="39" name="Text Placeholder 7"/>
          <p:cNvSpPr>
            <a:spLocks noGrp="1"/>
          </p:cNvSpPr>
          <p:nvPr>
            <p:ph type="body" sz="quarter" idx="46" hasCustomPrompt="1"/>
          </p:nvPr>
        </p:nvSpPr>
        <p:spPr>
          <a:xfrm>
            <a:off x="2590800"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endParaRPr lang="en-US" noProof="0"/>
          </a:p>
        </p:txBody>
      </p:sp>
      <p:sp>
        <p:nvSpPr>
          <p:cNvPr id="40" name="Text Placeholder 7"/>
          <p:cNvSpPr>
            <a:spLocks noGrp="1"/>
          </p:cNvSpPr>
          <p:nvPr>
            <p:ph type="body" sz="quarter" idx="47" hasCustomPrompt="1"/>
          </p:nvPr>
        </p:nvSpPr>
        <p:spPr>
          <a:xfrm>
            <a:off x="2590800"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endParaRPr lang="en-US" noProof="0"/>
          </a:p>
        </p:txBody>
      </p:sp>
      <p:sp>
        <p:nvSpPr>
          <p:cNvPr id="41" name="Picture Placeholder 8"/>
          <p:cNvSpPr>
            <a:spLocks noGrp="1" noChangeAspect="1"/>
          </p:cNvSpPr>
          <p:nvPr>
            <p:ph type="pic" sz="quarter" idx="48" hasCustomPrompt="1"/>
          </p:nvPr>
        </p:nvSpPr>
        <p:spPr>
          <a:xfrm>
            <a:off x="4736999"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endParaRPr lang="en-US" noProof="0" dirty="0"/>
          </a:p>
        </p:txBody>
      </p:sp>
      <p:sp>
        <p:nvSpPr>
          <p:cNvPr id="42" name="Text Placeholder 7"/>
          <p:cNvSpPr>
            <a:spLocks noGrp="1"/>
          </p:cNvSpPr>
          <p:nvPr>
            <p:ph type="body" sz="quarter" idx="49" hasCustomPrompt="1"/>
          </p:nvPr>
        </p:nvSpPr>
        <p:spPr>
          <a:xfrm>
            <a:off x="4400550"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endParaRPr lang="en-US" noProof="0"/>
          </a:p>
        </p:txBody>
      </p:sp>
      <p:sp>
        <p:nvSpPr>
          <p:cNvPr id="43" name="Text Placeholder 7"/>
          <p:cNvSpPr>
            <a:spLocks noGrp="1"/>
          </p:cNvSpPr>
          <p:nvPr>
            <p:ph type="body" sz="quarter" idx="50" hasCustomPrompt="1"/>
          </p:nvPr>
        </p:nvSpPr>
        <p:spPr>
          <a:xfrm>
            <a:off x="4400550"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endParaRPr lang="en-US" noProof="0"/>
          </a:p>
        </p:txBody>
      </p:sp>
      <p:sp>
        <p:nvSpPr>
          <p:cNvPr id="44" name="Picture Placeholder 8"/>
          <p:cNvSpPr>
            <a:spLocks noGrp="1" noChangeAspect="1"/>
          </p:cNvSpPr>
          <p:nvPr>
            <p:ph type="pic" sz="quarter" idx="51" hasCustomPrompt="1"/>
          </p:nvPr>
        </p:nvSpPr>
        <p:spPr>
          <a:xfrm>
            <a:off x="6546749"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endParaRPr lang="en-US" noProof="0" dirty="0"/>
          </a:p>
        </p:txBody>
      </p:sp>
      <p:sp>
        <p:nvSpPr>
          <p:cNvPr id="45" name="Text Placeholder 7"/>
          <p:cNvSpPr>
            <a:spLocks noGrp="1"/>
          </p:cNvSpPr>
          <p:nvPr>
            <p:ph type="body" sz="quarter" idx="52" hasCustomPrompt="1"/>
          </p:nvPr>
        </p:nvSpPr>
        <p:spPr>
          <a:xfrm>
            <a:off x="6210300"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endParaRPr lang="en-US" noProof="0"/>
          </a:p>
        </p:txBody>
      </p:sp>
      <p:sp>
        <p:nvSpPr>
          <p:cNvPr id="46" name="Text Placeholder 7"/>
          <p:cNvSpPr>
            <a:spLocks noGrp="1"/>
          </p:cNvSpPr>
          <p:nvPr>
            <p:ph type="body" sz="quarter" idx="53" hasCustomPrompt="1"/>
          </p:nvPr>
        </p:nvSpPr>
        <p:spPr>
          <a:xfrm>
            <a:off x="6210300"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endParaRPr lang="en-US" noProof="0"/>
          </a:p>
        </p:txBody>
      </p:sp>
      <p:sp>
        <p:nvSpPr>
          <p:cNvPr id="47" name="Picture Placeholder 8"/>
          <p:cNvSpPr>
            <a:spLocks noGrp="1" noChangeAspect="1"/>
          </p:cNvSpPr>
          <p:nvPr>
            <p:ph type="pic" sz="quarter" idx="54" hasCustomPrompt="1"/>
          </p:nvPr>
        </p:nvSpPr>
        <p:spPr>
          <a:xfrm>
            <a:off x="8353860"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endParaRPr lang="en-US" noProof="0" dirty="0"/>
          </a:p>
        </p:txBody>
      </p:sp>
      <p:sp>
        <p:nvSpPr>
          <p:cNvPr id="48" name="Text Placeholder 7"/>
          <p:cNvSpPr>
            <a:spLocks noGrp="1"/>
          </p:cNvSpPr>
          <p:nvPr>
            <p:ph type="body" sz="quarter" idx="55" hasCustomPrompt="1"/>
          </p:nvPr>
        </p:nvSpPr>
        <p:spPr>
          <a:xfrm>
            <a:off x="8017411"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endParaRPr lang="en-US" noProof="0"/>
          </a:p>
        </p:txBody>
      </p:sp>
      <p:sp>
        <p:nvSpPr>
          <p:cNvPr id="49" name="Text Placeholder 7"/>
          <p:cNvSpPr>
            <a:spLocks noGrp="1"/>
          </p:cNvSpPr>
          <p:nvPr>
            <p:ph type="body" sz="quarter" idx="56" hasCustomPrompt="1"/>
          </p:nvPr>
        </p:nvSpPr>
        <p:spPr>
          <a:xfrm>
            <a:off x="8017411"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endParaRPr lang="en-US" noProof="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Side patch Title Only">
    <p:spTree>
      <p:nvGrpSpPr>
        <p:cNvPr id="1" name=""/>
        <p:cNvGrpSpPr/>
        <p:nvPr/>
      </p:nvGrpSpPr>
      <p:grpSpPr>
        <a:xfrm>
          <a:off x="0" y="0"/>
          <a:ext cx="0" cy="0"/>
          <a:chOff x="0" y="0"/>
          <a:chExt cx="0" cy="0"/>
        </a:xfrm>
      </p:grpSpPr>
      <p:sp>
        <p:nvSpPr>
          <p:cNvPr id="34" name="Freeform: Shape 33"/>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endParaRPr lang="en-US" noProof="0"/>
          </a:p>
        </p:txBody>
      </p:sp>
      <p:sp>
        <p:nvSpPr>
          <p:cNvPr id="16" name="Slide Number Placeholder 5"/>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fld>
            <a:endParaRPr lang="en-US" noProof="0" dirty="0"/>
          </a:p>
        </p:txBody>
      </p:sp>
      <p:sp>
        <p:nvSpPr>
          <p:cNvPr id="15" name="Freeform: Shape 14"/>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showMasterSp="0" userDrawn="1">
  <p:cSld name="Image Caption Content_Blue">
    <p:bg>
      <p:bgPr>
        <a:solidFill>
          <a:schemeClr val="tx2"/>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p:cNvSpPr>
            <a:spLocks noGrp="1"/>
          </p:cNvSpPr>
          <p:nvPr>
            <p:ph type="body" sz="quarter" idx="12" hasCustomPrompt="1"/>
          </p:nvPr>
        </p:nvSpPr>
        <p:spPr>
          <a:xfrm>
            <a:off x="990600" y="609600"/>
            <a:ext cx="4648200" cy="62484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57300" y="3962400"/>
            <a:ext cx="4114800" cy="1981200"/>
          </a:xfrm>
        </p:spPr>
        <p:txBody>
          <a:bodyPr anchor="ctr">
            <a:noAutofit/>
          </a:bodyPr>
          <a:lstStyle>
            <a:lvl1pPr algn="ctr">
              <a:lnSpc>
                <a:spcPct val="80000"/>
              </a:lnSpc>
              <a:defRPr sz="4000" b="0" spc="200" baseline="0"/>
            </a:lvl1pPr>
          </a:lstStyle>
          <a:p>
            <a:r>
              <a:rPr lang="en-US"/>
              <a:t>Click to edit Master title style</a:t>
            </a:r>
            <a:endParaRPr lang="en-US" dirty="0"/>
          </a:p>
        </p:txBody>
      </p:sp>
      <p:sp>
        <p:nvSpPr>
          <p:cNvPr id="3" name="Subtitle 2"/>
          <p:cNvSpPr>
            <a:spLocks noGrp="1"/>
          </p:cNvSpPr>
          <p:nvPr>
            <p:ph type="subTitle" idx="1"/>
          </p:nvPr>
        </p:nvSpPr>
        <p:spPr>
          <a:xfrm>
            <a:off x="6057900" y="4114800"/>
            <a:ext cx="4876800" cy="1371602"/>
          </a:xfrm>
        </p:spPr>
        <p:txBody>
          <a:bodyPr lIns="91440" rIns="91440" anchor="ctr">
            <a:normAutofit/>
          </a:bodyPr>
          <a:lstStyle>
            <a:lvl1pPr marL="0" indent="0" algn="l">
              <a:lnSpc>
                <a:spcPct val="100000"/>
              </a:lnSpc>
              <a:spcBef>
                <a:spcPts val="0"/>
              </a:spcBef>
              <a:spcAft>
                <a:spcPts val="0"/>
              </a:spcAft>
              <a:buNone/>
              <a:defRPr sz="1600">
                <a:solidFill>
                  <a:schemeClr val="bg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p:cNvSpPr>
            <a:spLocks noGrp="1"/>
          </p:cNvSpPr>
          <p:nvPr>
            <p:ph type="body" sz="quarter" idx="13" hasCustomPrompt="1"/>
          </p:nvPr>
        </p:nvSpPr>
        <p:spPr>
          <a:xfrm rot="16200000">
            <a:off x="381000" y="4840091"/>
            <a:ext cx="1219200" cy="225818"/>
          </a:xfr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p:cNvSpPr>
            <a:spLocks noGrp="1"/>
          </p:cNvSpPr>
          <p:nvPr>
            <p:ph type="body" sz="quarter" idx="14" hasCustomPrompt="1"/>
          </p:nvPr>
        </p:nvSpPr>
        <p:spPr>
          <a:xfrm rot="16200000">
            <a:off x="5029200" y="4840092"/>
            <a:ext cx="1219200" cy="225818"/>
          </a:xfrm>
          <a:solidFill>
            <a:schemeClr val="accent2"/>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showMasterSp="0" userDrawn="1">
  <p:cSld name="Image Caption Content_Orange">
    <p:bg>
      <p:bgPr>
        <a:solidFill>
          <a:schemeClr val="accent2"/>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p:cNvSpPr>
            <a:spLocks noGrp="1"/>
          </p:cNvSpPr>
          <p:nvPr>
            <p:ph type="body" sz="quarter" idx="12" hasCustomPrompt="1"/>
          </p:nvPr>
        </p:nvSpPr>
        <p:spPr>
          <a:xfrm>
            <a:off x="990600" y="609600"/>
            <a:ext cx="4648200" cy="62484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57300" y="3962400"/>
            <a:ext cx="4114800" cy="1981200"/>
          </a:xfrm>
        </p:spPr>
        <p:txBody>
          <a:bodyPr anchor="ctr">
            <a:noAutofit/>
          </a:bodyPr>
          <a:lstStyle>
            <a:lvl1pPr algn="ctr">
              <a:lnSpc>
                <a:spcPct val="80000"/>
              </a:lnSpc>
              <a:defRPr sz="4000" b="0" spc="200" baseline="0"/>
            </a:lvl1pPr>
          </a:lstStyle>
          <a:p>
            <a:r>
              <a:rPr lang="en-US"/>
              <a:t>Click to edit Master title style</a:t>
            </a:r>
            <a:endParaRPr lang="en-US" dirty="0"/>
          </a:p>
        </p:txBody>
      </p:sp>
      <p:sp>
        <p:nvSpPr>
          <p:cNvPr id="3" name="Subtitle 2"/>
          <p:cNvSpPr>
            <a:spLocks noGrp="1"/>
          </p:cNvSpPr>
          <p:nvPr>
            <p:ph type="subTitle" idx="1"/>
          </p:nvPr>
        </p:nvSpPr>
        <p:spPr>
          <a:xfrm>
            <a:off x="6057900" y="4114800"/>
            <a:ext cx="4876800" cy="1371602"/>
          </a:xfrm>
        </p:spPr>
        <p:txBody>
          <a:bodyPr lIns="91440" rIns="91440" anchor="ctr">
            <a:normAutofit/>
          </a:bodyPr>
          <a:lstStyle>
            <a:lvl1pPr marL="0" indent="0" algn="l">
              <a:lnSpc>
                <a:spcPct val="100000"/>
              </a:lnSpc>
              <a:spcBef>
                <a:spcPts val="0"/>
              </a:spcBef>
              <a:spcAft>
                <a:spcPts val="0"/>
              </a:spcAft>
              <a:buNone/>
              <a:defRPr sz="1600">
                <a:solidFill>
                  <a:schemeClr val="bg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p:cNvSpPr>
            <a:spLocks noGrp="1"/>
          </p:cNvSpPr>
          <p:nvPr>
            <p:ph type="body" sz="quarter" idx="13" hasCustomPrompt="1"/>
          </p:nvPr>
        </p:nvSpPr>
        <p:spPr>
          <a:xfrm rot="16200000">
            <a:off x="381000" y="4840091"/>
            <a:ext cx="1219200" cy="225818"/>
          </a:xfrm>
          <a:solidFill>
            <a:schemeClr val="accent5"/>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p:cNvSpPr>
            <a:spLocks noGrp="1"/>
          </p:cNvSpPr>
          <p:nvPr>
            <p:ph type="body" sz="quarter" idx="14" hasCustomPrompt="1"/>
          </p:nvPr>
        </p:nvSpPr>
        <p:spPr>
          <a:xfrm rot="16200000">
            <a:off x="5029200" y="4840092"/>
            <a:ext cx="1219200" cy="225818"/>
          </a:xfrm>
          <a:solidFill>
            <a:schemeClr val="accent5"/>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9" name="Text Placeholder 16"/>
          <p:cNvSpPr>
            <a:spLocks noGrp="1"/>
          </p:cNvSpPr>
          <p:nvPr>
            <p:ph type="body" sz="quarter" idx="13" hasCustomPrompt="1"/>
          </p:nvPr>
        </p:nvSpPr>
        <p:spPr>
          <a:xfrm rot="10800000" flipH="1" flipV="1">
            <a:off x="10104322" y="3587303"/>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Text Placeholder 16"/>
          <p:cNvSpPr>
            <a:spLocks noGrp="1"/>
          </p:cNvSpPr>
          <p:nvPr>
            <p:ph type="body" sz="quarter" idx="22" hasCustomPrompt="1"/>
          </p:nvPr>
        </p:nvSpPr>
        <p:spPr>
          <a:xfrm>
            <a:off x="285750" y="0"/>
            <a:ext cx="11620500" cy="6591300"/>
          </a:xfrm>
          <a:solidFill>
            <a:schemeClr val="accent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title"/>
          </p:nvPr>
        </p:nvSpPr>
        <p:spPr>
          <a:xfrm>
            <a:off x="1085850" y="2679192"/>
            <a:ext cx="9963150" cy="1499616"/>
          </a:xfrm>
          <a:noFill/>
        </p:spPr>
        <p:txBody>
          <a:bodyPr>
            <a:normAutofit/>
          </a:bodyPr>
          <a:lstStyle>
            <a:lvl1pPr>
              <a:defRPr sz="6000">
                <a:solidFill>
                  <a:schemeClr val="bg1"/>
                </a:solidFill>
              </a:defRPr>
            </a:lvl1pPr>
          </a:lstStyle>
          <a:p>
            <a:r>
              <a:rPr lang="en-US"/>
              <a:t>Click to edit Master title style</a:t>
            </a:r>
            <a:endParaRPr lang="en-GB" dirty="0"/>
          </a:p>
        </p:txBody>
      </p:sp>
      <p:sp>
        <p:nvSpPr>
          <p:cNvPr id="8" name="Text Placeholder 16"/>
          <p:cNvSpPr>
            <a:spLocks noGrp="1"/>
          </p:cNvSpPr>
          <p:nvPr>
            <p:ph type="body" sz="quarter" idx="23" hasCustomPrompt="1"/>
          </p:nvPr>
        </p:nvSpPr>
        <p:spPr>
          <a:xfrm>
            <a:off x="0" y="2679192"/>
            <a:ext cx="533400" cy="1499616"/>
          </a:xfrm>
          <a:solidFill>
            <a:schemeClr val="accent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Segue">
    <p:spTree>
      <p:nvGrpSpPr>
        <p:cNvPr id="1" name=""/>
        <p:cNvGrpSpPr/>
        <p:nvPr/>
      </p:nvGrpSpPr>
      <p:grpSpPr>
        <a:xfrm>
          <a:off x="0" y="0"/>
          <a:ext cx="0" cy="0"/>
          <a:chOff x="0" y="0"/>
          <a:chExt cx="0" cy="0"/>
        </a:xfrm>
      </p:grpSpPr>
      <p:sp>
        <p:nvSpPr>
          <p:cNvPr id="9" name="Text Placeholder 16"/>
          <p:cNvSpPr>
            <a:spLocks noGrp="1"/>
          </p:cNvSpPr>
          <p:nvPr>
            <p:ph type="body" sz="quarter" idx="13" hasCustomPrompt="1"/>
          </p:nvPr>
        </p:nvSpPr>
        <p:spPr>
          <a:xfrm rot="10800000" flipH="1" flipV="1">
            <a:off x="10104322" y="3587303"/>
            <a:ext cx="2087678" cy="3270696"/>
          </a:xfrm>
          <a:prstGeom prst="triangle">
            <a:avLst>
              <a:gd name="adj" fmla="val 100000"/>
            </a:avLst>
          </a:prstGeom>
          <a:solidFill>
            <a:schemeClr val="tx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Text Placeholder 16"/>
          <p:cNvSpPr>
            <a:spLocks noGrp="1"/>
          </p:cNvSpPr>
          <p:nvPr>
            <p:ph type="body" sz="quarter" idx="22" hasCustomPrompt="1"/>
          </p:nvPr>
        </p:nvSpPr>
        <p:spPr>
          <a:xfrm>
            <a:off x="285750" y="0"/>
            <a:ext cx="11620500" cy="6591300"/>
          </a:xfrm>
          <a:solidFill>
            <a:schemeClr val="accent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title"/>
          </p:nvPr>
        </p:nvSpPr>
        <p:spPr>
          <a:xfrm>
            <a:off x="1085850" y="2679192"/>
            <a:ext cx="9963150" cy="1499616"/>
          </a:xfrm>
          <a:noFill/>
        </p:spPr>
        <p:txBody>
          <a:bodyPr>
            <a:normAutofit/>
          </a:bodyPr>
          <a:lstStyle>
            <a:lvl1pPr>
              <a:defRPr sz="6000">
                <a:solidFill>
                  <a:schemeClr val="bg1"/>
                </a:solidFill>
              </a:defRPr>
            </a:lvl1pPr>
          </a:lstStyle>
          <a:p>
            <a:r>
              <a:rPr lang="en-US"/>
              <a:t>Click to edit Master title style</a:t>
            </a:r>
            <a:endParaRPr lang="en-GB" dirty="0"/>
          </a:p>
        </p:txBody>
      </p:sp>
      <p:sp>
        <p:nvSpPr>
          <p:cNvPr id="8" name="Text Placeholder 16"/>
          <p:cNvSpPr>
            <a:spLocks noGrp="1"/>
          </p:cNvSpPr>
          <p:nvPr>
            <p:ph type="body" sz="quarter" idx="23" hasCustomPrompt="1"/>
          </p:nvPr>
        </p:nvSpPr>
        <p:spPr>
          <a:xfrm>
            <a:off x="0" y="2679192"/>
            <a:ext cx="533400" cy="1499616"/>
          </a:xfrm>
          <a:solidFill>
            <a:schemeClr val="tx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Segue">
    <p:spTree>
      <p:nvGrpSpPr>
        <p:cNvPr id="1" name=""/>
        <p:cNvGrpSpPr/>
        <p:nvPr/>
      </p:nvGrpSpPr>
      <p:grpSpPr>
        <a:xfrm>
          <a:off x="0" y="0"/>
          <a:ext cx="0" cy="0"/>
          <a:chOff x="0" y="0"/>
          <a:chExt cx="0" cy="0"/>
        </a:xfrm>
      </p:grpSpPr>
      <p:sp>
        <p:nvSpPr>
          <p:cNvPr id="9" name="Text Placeholder 16"/>
          <p:cNvSpPr>
            <a:spLocks noGrp="1"/>
          </p:cNvSpPr>
          <p:nvPr>
            <p:ph type="body" sz="quarter" idx="13" hasCustomPrompt="1"/>
          </p:nvPr>
        </p:nvSpPr>
        <p:spPr>
          <a:xfrm rot="10800000" flipH="1" flipV="1">
            <a:off x="10104322" y="3587303"/>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Text Placeholder 16"/>
          <p:cNvSpPr>
            <a:spLocks noGrp="1"/>
          </p:cNvSpPr>
          <p:nvPr>
            <p:ph type="body" sz="quarter" idx="22" hasCustomPrompt="1"/>
          </p:nvPr>
        </p:nvSpPr>
        <p:spPr>
          <a:xfrm>
            <a:off x="285750" y="0"/>
            <a:ext cx="11620500" cy="6591300"/>
          </a:xfrm>
          <a:solidFill>
            <a:schemeClr val="accent5"/>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title"/>
          </p:nvPr>
        </p:nvSpPr>
        <p:spPr>
          <a:xfrm>
            <a:off x="1085850" y="2679192"/>
            <a:ext cx="9963150" cy="1499616"/>
          </a:xfrm>
          <a:noFill/>
        </p:spPr>
        <p:txBody>
          <a:bodyPr>
            <a:normAutofit/>
          </a:bodyPr>
          <a:lstStyle>
            <a:lvl1pPr>
              <a:defRPr sz="6000">
                <a:solidFill>
                  <a:schemeClr val="bg1"/>
                </a:solidFill>
              </a:defRPr>
            </a:lvl1pPr>
          </a:lstStyle>
          <a:p>
            <a:r>
              <a:rPr lang="en-US"/>
              <a:t>Click to edit Master title style</a:t>
            </a:r>
            <a:endParaRPr lang="en-GB" dirty="0"/>
          </a:p>
        </p:txBody>
      </p:sp>
      <p:sp>
        <p:nvSpPr>
          <p:cNvPr id="8" name="Text Placeholder 16"/>
          <p:cNvSpPr>
            <a:spLocks noGrp="1"/>
          </p:cNvSpPr>
          <p:nvPr>
            <p:ph type="body" sz="quarter" idx="23" hasCustomPrompt="1"/>
          </p:nvPr>
        </p:nvSpPr>
        <p:spPr>
          <a:xfrm>
            <a:off x="0" y="2679192"/>
            <a:ext cx="533400" cy="1499616"/>
          </a:xfrm>
          <a:solidFill>
            <a:schemeClr val="accent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Segue">
    <p:spTree>
      <p:nvGrpSpPr>
        <p:cNvPr id="1" name=""/>
        <p:cNvGrpSpPr/>
        <p:nvPr/>
      </p:nvGrpSpPr>
      <p:grpSpPr>
        <a:xfrm>
          <a:off x="0" y="0"/>
          <a:ext cx="0" cy="0"/>
          <a:chOff x="0" y="0"/>
          <a:chExt cx="0" cy="0"/>
        </a:xfrm>
      </p:grpSpPr>
      <p:sp>
        <p:nvSpPr>
          <p:cNvPr id="25" name="Picture Placeholder 8"/>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2">
              <a:alpha val="84000"/>
            </a:schemeClr>
          </a:solidFill>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6" name="Text Placeholder 16"/>
          <p:cNvSpPr>
            <a:spLocks noGrp="1"/>
          </p:cNvSpPr>
          <p:nvPr>
            <p:ph type="body" sz="quarter" idx="12" hasCustomPrompt="1"/>
          </p:nvPr>
        </p:nvSpPr>
        <p:spPr>
          <a:xfrm>
            <a:off x="533400" y="0"/>
            <a:ext cx="6781800" cy="6324600"/>
          </a:xfrm>
          <a:solidFill>
            <a:schemeClr val="tx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title"/>
          </p:nvPr>
        </p:nvSpPr>
        <p:spPr>
          <a:xfrm>
            <a:off x="1266825" y="2265916"/>
            <a:ext cx="5314950" cy="3488998"/>
          </a:xfrm>
          <a:noFill/>
        </p:spPr>
        <p:txBody>
          <a:bodyPr anchor="b">
            <a:normAutofit/>
          </a:bodyPr>
          <a:lstStyle>
            <a:lvl1pPr algn="ctr">
              <a:defRPr sz="6000">
                <a:solidFill>
                  <a:schemeClr val="bg1"/>
                </a:solidFill>
              </a:defRPr>
            </a:lvl1pPr>
          </a:lstStyle>
          <a:p>
            <a:r>
              <a:rPr lang="en-US"/>
              <a:t>Click to edit Master title style</a:t>
            </a:r>
            <a:endParaRPr lang="en-GB" dirty="0"/>
          </a:p>
        </p:txBody>
      </p:sp>
      <p:sp>
        <p:nvSpPr>
          <p:cNvPr id="6" name="Slide Number Placeholder 5"/>
          <p:cNvSpPr>
            <a:spLocks noGrp="1"/>
          </p:cNvSpPr>
          <p:nvPr>
            <p:ph type="sldNum" sz="quarter" idx="4"/>
          </p:nvPr>
        </p:nvSpPr>
        <p:spPr>
          <a:xfrm>
            <a:off x="628788" y="6339840"/>
            <a:ext cx="302281" cy="365760"/>
          </a:xfrm>
          <a:prstGeom prst="rect">
            <a:avLst/>
          </a:prstGeom>
          <a:solidFill>
            <a:schemeClr val="bg1"/>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fld>
            <a:endParaRPr 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Segue">
    <p:spTree>
      <p:nvGrpSpPr>
        <p:cNvPr id="1" name=""/>
        <p:cNvGrpSpPr/>
        <p:nvPr/>
      </p:nvGrpSpPr>
      <p:grpSpPr>
        <a:xfrm>
          <a:off x="0" y="0"/>
          <a:ext cx="0" cy="0"/>
          <a:chOff x="0" y="0"/>
          <a:chExt cx="0" cy="0"/>
        </a:xfrm>
      </p:grpSpPr>
      <p:sp>
        <p:nvSpPr>
          <p:cNvPr id="8" name="Picture Placeholder 7"/>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2"/>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p:cNvSpPr>
            <a:spLocks noGrp="1"/>
          </p:cNvSpPr>
          <p:nvPr>
            <p:ph type="sldNum" sz="quarter" idx="4"/>
          </p:nvPr>
        </p:nvSpPr>
        <p:spPr>
          <a:xfrm>
            <a:off x="628788" y="6339840"/>
            <a:ext cx="302281" cy="365760"/>
          </a:xfrm>
          <a:prstGeom prst="rect">
            <a:avLst/>
          </a:prstGeom>
          <a:solidFill>
            <a:schemeClr val="bg1"/>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fld>
            <a:endParaRPr 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_Segue">
    <p:spTree>
      <p:nvGrpSpPr>
        <p:cNvPr id="1" name=""/>
        <p:cNvGrpSpPr/>
        <p:nvPr/>
      </p:nvGrpSpPr>
      <p:grpSpPr>
        <a:xfrm>
          <a:off x="0" y="0"/>
          <a:ext cx="0" cy="0"/>
          <a:chOff x="0" y="0"/>
          <a:chExt cx="0" cy="0"/>
        </a:xfrm>
      </p:grpSpPr>
      <p:sp>
        <p:nvSpPr>
          <p:cNvPr id="8" name="Picture Placeholder 7"/>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1"/>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p:cNvSpPr>
            <a:spLocks noGrp="1"/>
          </p:cNvSpPr>
          <p:nvPr>
            <p:ph type="sldNum" sz="quarter" idx="4"/>
          </p:nvPr>
        </p:nvSpPr>
        <p:spPr>
          <a:xfrm>
            <a:off x="628788" y="6339840"/>
            <a:ext cx="302281" cy="365760"/>
          </a:xfrm>
          <a:prstGeom prst="rect">
            <a:avLst/>
          </a:prstGeom>
          <a:solidFill>
            <a:schemeClr val="bg1"/>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showMasterSp="0" userDrawn="1">
  <p:cSld name="5_Title Slide_DeepYellow">
    <p:bg>
      <p:bgPr>
        <a:solidFill>
          <a:schemeClr val="bg1">
            <a:lumMod val="95000"/>
          </a:schemeClr>
        </a:solidFill>
        <a:effectLst/>
      </p:bgPr>
    </p:bg>
    <p:spTree>
      <p:nvGrpSpPr>
        <p:cNvPr id="1" name=""/>
        <p:cNvGrpSpPr/>
        <p:nvPr/>
      </p:nvGrpSpPr>
      <p:grpSpPr>
        <a:xfrm>
          <a:off x="0" y="0"/>
          <a:ext cx="0" cy="0"/>
          <a:chOff x="0" y="0"/>
          <a:chExt cx="0" cy="0"/>
        </a:xfrm>
      </p:grpSpPr>
      <p:sp>
        <p:nvSpPr>
          <p:cNvPr id="19" name="Picture Placeholder 18"/>
          <p:cNvSpPr>
            <a:spLocks noGrp="1"/>
          </p:cNvSpPr>
          <p:nvPr>
            <p:ph type="pic" sz="quarter" idx="11" hasCustomPrompt="1"/>
          </p:nvPr>
        </p:nvSpPr>
        <p:spPr>
          <a:xfrm>
            <a:off x="0" y="0"/>
            <a:ext cx="12192000" cy="6858000"/>
          </a:xfrm>
          <a:prstGeom prst="rect">
            <a:avLst/>
          </a:pr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7" name="Text Placeholder 16"/>
          <p:cNvSpPr>
            <a:spLocks noGrp="1"/>
          </p:cNvSpPr>
          <p:nvPr>
            <p:ph type="body" sz="quarter" idx="16" hasCustomPrompt="1"/>
          </p:nvPr>
        </p:nvSpPr>
        <p:spPr>
          <a:xfrm rot="10800000">
            <a:off x="2057400" y="466725"/>
            <a:ext cx="703341" cy="1101901"/>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2" name="Text Placeholder 16"/>
          <p:cNvSpPr>
            <a:spLocks noGrp="1"/>
          </p:cNvSpPr>
          <p:nvPr>
            <p:ph type="body" sz="quarter" idx="13" hasCustomPrompt="1"/>
          </p:nvPr>
        </p:nvSpPr>
        <p:spPr>
          <a:xfrm rot="10800000" flipH="1" flipV="1">
            <a:off x="9067800" y="46482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0" name="Text Placeholder 16"/>
          <p:cNvSpPr>
            <a:spLocks noGrp="1"/>
          </p:cNvSpPr>
          <p:nvPr>
            <p:ph type="body" sz="quarter" idx="15" hasCustomPrompt="1"/>
          </p:nvPr>
        </p:nvSpPr>
        <p:spPr>
          <a:xfrm>
            <a:off x="2190750" y="609600"/>
            <a:ext cx="7810500" cy="5638800"/>
          </a:xfrm>
          <a:solidFill>
            <a:schemeClr val="accent1">
              <a:lumMod val="75000"/>
              <a:alpha val="92000"/>
            </a:schemeClr>
          </a:solidFill>
          <a:effectLst/>
        </p:spPr>
        <p:txBody>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3163809" y="1905000"/>
            <a:ext cx="5864382" cy="2275238"/>
          </a:xfrm>
        </p:spPr>
        <p:txBody>
          <a:bodyPr anchor="t">
            <a:normAutofit/>
          </a:bodyPr>
          <a:lstStyle>
            <a:lvl1pPr algn="ctr">
              <a:defRPr lang="en-US" sz="5000" kern="1200" cap="all" spc="100" baseline="0" dirty="0">
                <a:solidFill>
                  <a:schemeClr val="bg1"/>
                </a:solidFill>
                <a:latin typeface="+mj-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4059707" y="4297679"/>
            <a:ext cx="4072586" cy="1463040"/>
          </a:xfrm>
        </p:spPr>
        <p:txBody>
          <a:bodyPr lIns="91440" rIns="91440" anchor="t">
            <a:normAutofit/>
          </a:bodyPr>
          <a:lstStyle>
            <a:lvl1pPr marL="0" indent="0" algn="ctr">
              <a:lnSpc>
                <a:spcPct val="100000"/>
              </a:lnSpc>
              <a:spcBef>
                <a:spcPts val="0"/>
              </a:spcBef>
              <a:buNone/>
              <a:defRPr lang="en-US" sz="2000" kern="1200" dirty="0">
                <a:solidFill>
                  <a:schemeClr val="bg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Segue">
    <p:spTree>
      <p:nvGrpSpPr>
        <p:cNvPr id="1" name=""/>
        <p:cNvGrpSpPr/>
        <p:nvPr/>
      </p:nvGrpSpPr>
      <p:grpSpPr>
        <a:xfrm>
          <a:off x="0" y="0"/>
          <a:ext cx="0" cy="0"/>
          <a:chOff x="0" y="0"/>
          <a:chExt cx="0" cy="0"/>
        </a:xfrm>
      </p:grpSpPr>
      <p:sp>
        <p:nvSpPr>
          <p:cNvPr id="8" name="Picture Placeholder 7"/>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5"/>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p:cNvSpPr>
            <a:spLocks noGrp="1"/>
          </p:cNvSpPr>
          <p:nvPr>
            <p:ph type="sldNum" sz="quarter" idx="4"/>
          </p:nvPr>
        </p:nvSpPr>
        <p:spPr>
          <a:xfrm>
            <a:off x="628788" y="6339840"/>
            <a:ext cx="302281" cy="365760"/>
          </a:xfrm>
          <a:prstGeom prst="rect">
            <a:avLst/>
          </a:prstGeom>
          <a:solidFill>
            <a:schemeClr val="bg1"/>
          </a:solidFill>
          <a:ln>
            <a:solidFill>
              <a:schemeClr val="accent5"/>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fld>
            <a:endParaRPr 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7_Segue">
    <p:spTree>
      <p:nvGrpSpPr>
        <p:cNvPr id="1" name=""/>
        <p:cNvGrpSpPr/>
        <p:nvPr/>
      </p:nvGrpSpPr>
      <p:grpSpPr>
        <a:xfrm>
          <a:off x="0" y="0"/>
          <a:ext cx="0" cy="0"/>
          <a:chOff x="0" y="0"/>
          <a:chExt cx="0" cy="0"/>
        </a:xfrm>
      </p:grpSpPr>
      <p:sp>
        <p:nvSpPr>
          <p:cNvPr id="8" name="Picture Placeholder 7"/>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6"/>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p:cNvSpPr>
            <a:spLocks noGrp="1"/>
          </p:cNvSpPr>
          <p:nvPr>
            <p:ph type="sldNum" sz="quarter" idx="4"/>
          </p:nvPr>
        </p:nvSpPr>
        <p:spPr>
          <a:xfrm>
            <a:off x="628788" y="6339840"/>
            <a:ext cx="302281" cy="365760"/>
          </a:xfrm>
          <a:prstGeom prst="rect">
            <a:avLst/>
          </a:prstGeom>
          <a:solidFill>
            <a:schemeClr val="bg1"/>
          </a:solidFill>
          <a:ln>
            <a:solidFill>
              <a:schemeClr val="accent6"/>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fld>
            <a:endParaRPr lang="en-US"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showMasterSp="0" userDrawn="1">
  <p:cSld name="Closing-Thank you 1">
    <p:bg>
      <p:bgPr>
        <a:solidFill>
          <a:schemeClr val="bg1">
            <a:lumMod val="95000"/>
          </a:schemeClr>
        </a:solidFill>
        <a:effectLst/>
      </p:bgPr>
    </p:bg>
    <p:spTree>
      <p:nvGrpSpPr>
        <p:cNvPr id="1" name=""/>
        <p:cNvGrpSpPr/>
        <p:nvPr/>
      </p:nvGrpSpPr>
      <p:grpSpPr>
        <a:xfrm>
          <a:off x="0" y="0"/>
          <a:ext cx="0" cy="0"/>
          <a:chOff x="0" y="0"/>
          <a:chExt cx="0" cy="0"/>
        </a:xfrm>
      </p:grpSpPr>
      <p:sp>
        <p:nvSpPr>
          <p:cNvPr id="53" name="Text Placeholder 52"/>
          <p:cNvSpPr>
            <a:spLocks noGrp="1"/>
          </p:cNvSpPr>
          <p:nvPr>
            <p:ph type="body" sz="quarter" idx="14" hasCustomPrompt="1"/>
          </p:nvPr>
        </p:nvSpPr>
        <p:spPr>
          <a:xfrm>
            <a:off x="1181099" y="457200"/>
            <a:ext cx="8128343" cy="6248400"/>
          </a:xfrm>
          <a:custGeom>
            <a:avLst/>
            <a:gdLst>
              <a:gd name="connsiteX0" fmla="*/ 0 w 8128343"/>
              <a:gd name="connsiteY0" fmla="*/ 0 h 6248400"/>
              <a:gd name="connsiteX1" fmla="*/ 8128343 w 8128343"/>
              <a:gd name="connsiteY1" fmla="*/ 0 h 6248400"/>
              <a:gd name="connsiteX2" fmla="*/ 8128343 w 8128343"/>
              <a:gd name="connsiteY2" fmla="*/ 3258609 h 6248400"/>
              <a:gd name="connsiteX3" fmla="*/ 5858354 w 8128343"/>
              <a:gd name="connsiteY3" fmla="*/ 6248400 h 6248400"/>
              <a:gd name="connsiteX4" fmla="*/ 0 w 8128343"/>
              <a:gd name="connsiteY4" fmla="*/ 6248400 h 624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343" h="6248400">
                <a:moveTo>
                  <a:pt x="0" y="0"/>
                </a:moveTo>
                <a:lnTo>
                  <a:pt x="8128343" y="0"/>
                </a:lnTo>
                <a:lnTo>
                  <a:pt x="8128343" y="3258609"/>
                </a:lnTo>
                <a:lnTo>
                  <a:pt x="5858354" y="6248400"/>
                </a:lnTo>
                <a:lnTo>
                  <a:pt x="0" y="62484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GB" sz="1800" dirty="0">
                <a:solidFill>
                  <a:schemeClr val="lt1">
                    <a:alpha val="0"/>
                  </a:schemeClr>
                </a:solidFill>
              </a:defRPr>
            </a:lvl1pPr>
          </a:lstStyle>
          <a:p>
            <a:pPr marL="0" lvl="0" algn="ctr"/>
            <a:r>
              <a:rPr lang="en-US" noProof="0"/>
              <a:t>I</a:t>
            </a:r>
            <a:endParaRPr lang="en-US" noProof="0"/>
          </a:p>
        </p:txBody>
      </p:sp>
      <p:sp>
        <p:nvSpPr>
          <p:cNvPr id="48" name="Freeform: Shape 47"/>
          <p:cNvSpPr/>
          <p:nvPr userDrawn="1"/>
        </p:nvSpPr>
        <p:spPr>
          <a:xfrm rot="2232448">
            <a:off x="9455741" y="-926244"/>
            <a:ext cx="131438" cy="8710488"/>
          </a:xfrm>
          <a:custGeom>
            <a:avLst/>
            <a:gdLst>
              <a:gd name="connsiteX0" fmla="*/ 0 w 131438"/>
              <a:gd name="connsiteY0" fmla="*/ 99793 h 8710488"/>
              <a:gd name="connsiteX1" fmla="*/ 131438 w 131438"/>
              <a:gd name="connsiteY1" fmla="*/ 0 h 8710488"/>
              <a:gd name="connsiteX2" fmla="*/ 131438 w 131438"/>
              <a:gd name="connsiteY2" fmla="*/ 8610694 h 8710488"/>
              <a:gd name="connsiteX3" fmla="*/ 0 w 131438"/>
              <a:gd name="connsiteY3" fmla="*/ 8710488 h 8710488"/>
            </a:gdLst>
            <a:ahLst/>
            <a:cxnLst>
              <a:cxn ang="0">
                <a:pos x="connsiteX0" y="connsiteY0"/>
              </a:cxn>
              <a:cxn ang="0">
                <a:pos x="connsiteX1" y="connsiteY1"/>
              </a:cxn>
              <a:cxn ang="0">
                <a:pos x="connsiteX2" y="connsiteY2"/>
              </a:cxn>
              <a:cxn ang="0">
                <a:pos x="connsiteX3" y="connsiteY3"/>
              </a:cxn>
            </a:cxnLst>
            <a:rect l="l" t="t" r="r" b="b"/>
            <a:pathLst>
              <a:path w="131438" h="8710488">
                <a:moveTo>
                  <a:pt x="0" y="99793"/>
                </a:moveTo>
                <a:lnTo>
                  <a:pt x="131438" y="0"/>
                </a:lnTo>
                <a:lnTo>
                  <a:pt x="131438" y="8610694"/>
                </a:lnTo>
                <a:lnTo>
                  <a:pt x="0" y="87104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9" name="Freeform: Shape 48"/>
          <p:cNvSpPr/>
          <p:nvPr userDrawn="1"/>
        </p:nvSpPr>
        <p:spPr>
          <a:xfrm rot="2232448">
            <a:off x="9332817" y="-941780"/>
            <a:ext cx="172357" cy="8741560"/>
          </a:xfrm>
          <a:custGeom>
            <a:avLst/>
            <a:gdLst>
              <a:gd name="connsiteX0" fmla="*/ 172357 w 172357"/>
              <a:gd name="connsiteY0" fmla="*/ 0 h 8741560"/>
              <a:gd name="connsiteX1" fmla="*/ 172357 w 172357"/>
              <a:gd name="connsiteY1" fmla="*/ 8610698 h 8741560"/>
              <a:gd name="connsiteX2" fmla="*/ 0 w 172357"/>
              <a:gd name="connsiteY2" fmla="*/ 8741560 h 8741560"/>
              <a:gd name="connsiteX3" fmla="*/ 0 w 172357"/>
              <a:gd name="connsiteY3" fmla="*/ 130862 h 8741560"/>
            </a:gdLst>
            <a:ahLst/>
            <a:cxnLst>
              <a:cxn ang="0">
                <a:pos x="connsiteX0" y="connsiteY0"/>
              </a:cxn>
              <a:cxn ang="0">
                <a:pos x="connsiteX1" y="connsiteY1"/>
              </a:cxn>
              <a:cxn ang="0">
                <a:pos x="connsiteX2" y="connsiteY2"/>
              </a:cxn>
              <a:cxn ang="0">
                <a:pos x="connsiteX3" y="connsiteY3"/>
              </a:cxn>
            </a:cxnLst>
            <a:rect l="l" t="t" r="r" b="b"/>
            <a:pathLst>
              <a:path w="172357" h="8741560">
                <a:moveTo>
                  <a:pt x="172357" y="0"/>
                </a:moveTo>
                <a:lnTo>
                  <a:pt x="172357" y="8610698"/>
                </a:lnTo>
                <a:lnTo>
                  <a:pt x="0" y="8741560"/>
                </a:lnTo>
                <a:lnTo>
                  <a:pt x="0" y="1308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7" name="Text Placeholder 16"/>
          <p:cNvSpPr>
            <a:spLocks noGrp="1"/>
          </p:cNvSpPr>
          <p:nvPr>
            <p:ph type="body" sz="quarter" idx="12" hasCustomPrompt="1"/>
          </p:nvPr>
        </p:nvSpPr>
        <p:spPr>
          <a:xfrm>
            <a:off x="990599" y="304800"/>
            <a:ext cx="8128343" cy="62484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noProof="0"/>
              <a:t>I</a:t>
            </a:r>
            <a:endParaRPr lang="en-US" noProof="0"/>
          </a:p>
        </p:txBody>
      </p:sp>
      <p:sp>
        <p:nvSpPr>
          <p:cNvPr id="2" name="Title 1"/>
          <p:cNvSpPr>
            <a:spLocks noGrp="1"/>
          </p:cNvSpPr>
          <p:nvPr>
            <p:ph type="ctrTitle" hasCustomPrompt="1"/>
          </p:nvPr>
        </p:nvSpPr>
        <p:spPr>
          <a:xfrm>
            <a:off x="1378135" y="1219200"/>
            <a:ext cx="7232465" cy="903638"/>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noProof="0"/>
              <a:t>THANK yOU</a:t>
            </a:r>
            <a:endParaRPr lang="en-US" noProof="0"/>
          </a:p>
        </p:txBody>
      </p:sp>
      <p:sp>
        <p:nvSpPr>
          <p:cNvPr id="33" name="Rectangle 32"/>
          <p:cNvSpPr/>
          <p:nvPr userDrawn="1"/>
        </p:nvSpPr>
        <p:spPr>
          <a:xfrm rot="5400000" flipV="1">
            <a:off x="1562101" y="-114299"/>
            <a:ext cx="304797" cy="53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9" name="Picture Placeholder 18"/>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noProof="0" dirty="0"/>
              <a:t>Insert Image</a:t>
            </a:r>
            <a:endParaRPr lang="en-US" noProof="0"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showMasterSp="0" userDrawn="1">
  <p:cSld name="Closing-Thank you 2">
    <p:spTree>
      <p:nvGrpSpPr>
        <p:cNvPr id="1" name=""/>
        <p:cNvGrpSpPr/>
        <p:nvPr/>
      </p:nvGrpSpPr>
      <p:grpSpPr>
        <a:xfrm>
          <a:off x="0" y="0"/>
          <a:ext cx="0" cy="0"/>
          <a:chOff x="0" y="0"/>
          <a:chExt cx="0" cy="0"/>
        </a:xfrm>
      </p:grpSpPr>
      <p:sp>
        <p:nvSpPr>
          <p:cNvPr id="26" name="Picture Placeholder 25"/>
          <p:cNvSpPr>
            <a:spLocks noGrp="1"/>
          </p:cNvSpPr>
          <p:nvPr>
            <p:ph type="pic" sz="quarter" idx="11"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2525 h 6858000"/>
              <a:gd name="connsiteX3" fmla="*/ 8273508 w 12192000"/>
              <a:gd name="connsiteY3" fmla="*/ 685800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602525"/>
                </a:lnTo>
                <a:lnTo>
                  <a:pt x="8273508" y="6858000"/>
                </a:lnTo>
                <a:lnTo>
                  <a:pt x="0" y="6858000"/>
                </a:lnTo>
                <a:close/>
              </a:path>
            </a:pathLst>
          </a:custGeom>
          <a:solidFill>
            <a:schemeClr val="bg1"/>
          </a:solidFill>
          <a:effectLst>
            <a:outerShdw blurRad="165100" dist="38100" dir="2700000" algn="t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27" name="Text Placeholder 16"/>
          <p:cNvSpPr>
            <a:spLocks noGrp="1"/>
          </p:cNvSpPr>
          <p:nvPr>
            <p:ph type="body" sz="quarter" idx="13" hasCustomPrompt="1"/>
          </p:nvPr>
        </p:nvSpPr>
        <p:spPr>
          <a:xfrm rot="10800000" flipH="1" flipV="1">
            <a:off x="8074536" y="3124200"/>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4" name="Text Placeholder 23"/>
          <p:cNvSpPr>
            <a:spLocks noGrp="1"/>
          </p:cNvSpPr>
          <p:nvPr>
            <p:ph type="body" sz="quarter" idx="15" hasCustomPrompt="1"/>
          </p:nvPr>
        </p:nvSpPr>
        <p:spPr>
          <a:xfrm>
            <a:off x="2190750" y="609600"/>
            <a:ext cx="7810500" cy="5638800"/>
          </a:xfrm>
          <a:custGeom>
            <a:avLst/>
            <a:gdLst>
              <a:gd name="connsiteX0" fmla="*/ 0 w 7810500"/>
              <a:gd name="connsiteY0" fmla="*/ 0 h 5638800"/>
              <a:gd name="connsiteX1" fmla="*/ 7810500 w 7810500"/>
              <a:gd name="connsiteY1" fmla="*/ 0 h 5638800"/>
              <a:gd name="connsiteX2" fmla="*/ 7810500 w 7810500"/>
              <a:gd name="connsiteY2" fmla="*/ 3151512 h 5638800"/>
              <a:gd name="connsiteX3" fmla="*/ 6252438 w 7810500"/>
              <a:gd name="connsiteY3" fmla="*/ 5638800 h 5638800"/>
              <a:gd name="connsiteX4" fmla="*/ 0 w 7810500"/>
              <a:gd name="connsiteY4" fmla="*/ 5638800 h 563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00" h="5638800">
                <a:moveTo>
                  <a:pt x="0" y="0"/>
                </a:moveTo>
                <a:lnTo>
                  <a:pt x="7810500" y="0"/>
                </a:lnTo>
                <a:lnTo>
                  <a:pt x="7810500" y="3151512"/>
                </a:lnTo>
                <a:lnTo>
                  <a:pt x="6252438" y="5638800"/>
                </a:lnTo>
                <a:lnTo>
                  <a:pt x="0" y="5638800"/>
                </a:lnTo>
                <a:close/>
              </a:path>
            </a:pathLst>
          </a:custGeom>
          <a:solidFill>
            <a:schemeClr val="accent1"/>
          </a:solidFill>
          <a:effectLst>
            <a:outerShdw blurRad="50800" dist="38100" dir="2700000" algn="tl" rotWithShape="0">
              <a:prstClr val="black">
                <a:alpha val="40000"/>
              </a:prstClr>
            </a:outerShdw>
          </a:effectLst>
        </p:spPr>
        <p:txBody>
          <a:bodyPr wrap="square">
            <a:noAutofit/>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3163809" y="1905000"/>
            <a:ext cx="5864382" cy="2275238"/>
          </a:xfrm>
        </p:spPr>
        <p:txBody>
          <a:bodyPr anchor="ctr">
            <a:normAutofit/>
          </a:bodyPr>
          <a:lstStyle>
            <a:lvl1pPr algn="ctr">
              <a:defRPr lang="en-US" sz="5000" kern="1200" cap="all" spc="100" baseline="0" dirty="0">
                <a:solidFill>
                  <a:schemeClr val="bg1"/>
                </a:solidFill>
                <a:latin typeface="+mj-lt"/>
                <a:ea typeface="+mj-ea"/>
                <a:cs typeface="+mj-cs"/>
              </a:defRPr>
            </a:lvl1pPr>
          </a:lstStyle>
          <a:p>
            <a:r>
              <a:rPr lang="en-US" dirty="0"/>
              <a:t>THANK </a:t>
            </a:r>
            <a:r>
              <a:rPr lang="en-US" dirty="0" err="1"/>
              <a:t>yOU</a:t>
            </a:r>
            <a:endParaRPr 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showMasterSp="0" userDrawn="1">
  <p:cSld name="Closing-Thank you 3">
    <p:bg>
      <p:bgPr>
        <a:solidFill>
          <a:schemeClr val="bg1">
            <a:lumMod val="95000"/>
          </a:schemeClr>
        </a:solidFill>
        <a:effectLst/>
      </p:bgPr>
    </p:bg>
    <p:spTree>
      <p:nvGrpSpPr>
        <p:cNvPr id="1" name=""/>
        <p:cNvGrpSpPr/>
        <p:nvPr/>
      </p:nvGrpSpPr>
      <p:grpSpPr>
        <a:xfrm>
          <a:off x="0" y="0"/>
          <a:ext cx="0" cy="0"/>
          <a:chOff x="0" y="0"/>
          <a:chExt cx="0" cy="0"/>
        </a:xfrm>
      </p:grpSpPr>
      <p:sp>
        <p:nvSpPr>
          <p:cNvPr id="19" name="Picture Placeholder 18"/>
          <p:cNvSpPr>
            <a:spLocks noGrp="1"/>
          </p:cNvSpPr>
          <p:nvPr>
            <p:ph type="pic" sz="quarter" idx="11" hasCustomPrompt="1"/>
          </p:nvPr>
        </p:nvSpPr>
        <p:spPr>
          <a:xfrm>
            <a:off x="0" y="0"/>
            <a:ext cx="12192000" cy="6858000"/>
          </a:xfrm>
          <a:prstGeom prst="rect">
            <a:avLst/>
          </a:pr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7" name="Text Placeholder 16"/>
          <p:cNvSpPr>
            <a:spLocks noGrp="1"/>
          </p:cNvSpPr>
          <p:nvPr>
            <p:ph type="body" sz="quarter" idx="16" hasCustomPrompt="1"/>
          </p:nvPr>
        </p:nvSpPr>
        <p:spPr>
          <a:xfrm rot="10800000">
            <a:off x="2057400" y="466725"/>
            <a:ext cx="703341" cy="1101901"/>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2" name="Text Placeholder 16"/>
          <p:cNvSpPr>
            <a:spLocks noGrp="1"/>
          </p:cNvSpPr>
          <p:nvPr>
            <p:ph type="body" sz="quarter" idx="13" hasCustomPrompt="1"/>
          </p:nvPr>
        </p:nvSpPr>
        <p:spPr>
          <a:xfrm rot="10800000" flipH="1" flipV="1">
            <a:off x="9067800" y="46482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0" name="Text Placeholder 16"/>
          <p:cNvSpPr>
            <a:spLocks noGrp="1"/>
          </p:cNvSpPr>
          <p:nvPr>
            <p:ph type="body" sz="quarter" idx="15" hasCustomPrompt="1"/>
          </p:nvPr>
        </p:nvSpPr>
        <p:spPr>
          <a:xfrm>
            <a:off x="2190750" y="609600"/>
            <a:ext cx="7810500" cy="5638800"/>
          </a:xfrm>
          <a:solidFill>
            <a:schemeClr val="accent1">
              <a:lumMod val="75000"/>
              <a:alpha val="92000"/>
            </a:schemeClr>
          </a:solidFill>
          <a:effectLst/>
        </p:spPr>
        <p:txBody>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3163809" y="1905000"/>
            <a:ext cx="5864382" cy="2275238"/>
          </a:xfrm>
        </p:spPr>
        <p:txBody>
          <a:bodyPr anchor="ctr">
            <a:normAutofit/>
          </a:bodyPr>
          <a:lstStyle>
            <a:lvl1pPr algn="ctr">
              <a:defRPr lang="en-US" sz="5000" kern="1200" cap="all" spc="100" baseline="0" dirty="0">
                <a:solidFill>
                  <a:schemeClr val="bg1"/>
                </a:solidFill>
                <a:latin typeface="+mj-lt"/>
                <a:ea typeface="+mj-ea"/>
                <a:cs typeface="+mj-cs"/>
              </a:defRPr>
            </a:lvl1pPr>
          </a:lstStyle>
          <a:p>
            <a:r>
              <a:rPr lang="en-US" dirty="0"/>
              <a:t>THANK </a:t>
            </a:r>
            <a:r>
              <a:rPr lang="en-US" dirty="0" err="1"/>
              <a:t>yOU</a:t>
            </a:r>
            <a:endParaRPr 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showMasterSp="0" userDrawn="1">
  <p:cSld name="Closing-Thank you 4">
    <p:bg>
      <p:bgPr>
        <a:solidFill>
          <a:schemeClr val="bg1">
            <a:lumMod val="95000"/>
          </a:schemeClr>
        </a:solidFill>
        <a:effectLst/>
      </p:bgPr>
    </p:bg>
    <p:spTree>
      <p:nvGrpSpPr>
        <p:cNvPr id="1" name=""/>
        <p:cNvGrpSpPr/>
        <p:nvPr/>
      </p:nvGrpSpPr>
      <p:grpSpPr>
        <a:xfrm>
          <a:off x="0" y="0"/>
          <a:ext cx="0" cy="0"/>
          <a:chOff x="0" y="0"/>
          <a:chExt cx="0" cy="0"/>
        </a:xfrm>
      </p:grpSpPr>
      <p:sp>
        <p:nvSpPr>
          <p:cNvPr id="22" name="Text Placeholder 21"/>
          <p:cNvSpPr>
            <a:spLocks noGrp="1"/>
          </p:cNvSpPr>
          <p:nvPr>
            <p:ph type="body" sz="quarter" idx="21" hasCustomPrompt="1"/>
          </p:nvPr>
        </p:nvSpPr>
        <p:spPr>
          <a:xfrm rot="19594102" flipH="1">
            <a:off x="584131" y="-142449"/>
            <a:ext cx="1218268" cy="6177109"/>
          </a:xfrm>
          <a:custGeom>
            <a:avLst/>
            <a:gdLst>
              <a:gd name="connsiteX0" fmla="*/ 1114975 w 1218268"/>
              <a:gd name="connsiteY0" fmla="*/ 1688918 h 6177109"/>
              <a:gd name="connsiteX1" fmla="*/ 1114975 w 1218268"/>
              <a:gd name="connsiteY1" fmla="*/ 5441035 h 6177109"/>
              <a:gd name="connsiteX2" fmla="*/ 1218268 w 1218268"/>
              <a:gd name="connsiteY2" fmla="*/ 5372844 h 6177109"/>
              <a:gd name="connsiteX3" fmla="*/ 1218268 w 1218268"/>
              <a:gd name="connsiteY3" fmla="*/ 1845382 h 6177109"/>
              <a:gd name="connsiteX4" fmla="*/ 675740 w 1218268"/>
              <a:gd name="connsiteY4" fmla="*/ 1023583 h 6177109"/>
              <a:gd name="connsiteX5" fmla="*/ 675740 w 1218268"/>
              <a:gd name="connsiteY5" fmla="*/ 5731005 h 6177109"/>
              <a:gd name="connsiteX6" fmla="*/ 951275 w 1218268"/>
              <a:gd name="connsiteY6" fmla="*/ 5549105 h 6177109"/>
              <a:gd name="connsiteX7" fmla="*/ 951275 w 1218268"/>
              <a:gd name="connsiteY7" fmla="*/ 1440952 h 6177109"/>
              <a:gd name="connsiteX8" fmla="*/ 0 w 1218268"/>
              <a:gd name="connsiteY8" fmla="*/ 0 h 6177109"/>
              <a:gd name="connsiteX9" fmla="*/ 0 w 1218268"/>
              <a:gd name="connsiteY9" fmla="*/ 6177109 h 6177109"/>
              <a:gd name="connsiteX10" fmla="*/ 485620 w 1218268"/>
              <a:gd name="connsiteY10" fmla="*/ 5856517 h 6177109"/>
              <a:gd name="connsiteX11" fmla="*/ 485620 w 1218268"/>
              <a:gd name="connsiteY11" fmla="*/ 735597 h 617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8268" h="6177109">
                <a:moveTo>
                  <a:pt x="1114975" y="1688918"/>
                </a:moveTo>
                <a:lnTo>
                  <a:pt x="1114975" y="5441035"/>
                </a:lnTo>
                <a:lnTo>
                  <a:pt x="1218268" y="5372844"/>
                </a:lnTo>
                <a:lnTo>
                  <a:pt x="1218268" y="1845382"/>
                </a:lnTo>
                <a:close/>
                <a:moveTo>
                  <a:pt x="675740" y="1023583"/>
                </a:moveTo>
                <a:lnTo>
                  <a:pt x="675740" y="5731005"/>
                </a:lnTo>
                <a:lnTo>
                  <a:pt x="951275" y="5549105"/>
                </a:lnTo>
                <a:lnTo>
                  <a:pt x="951275" y="1440952"/>
                </a:lnTo>
                <a:close/>
                <a:moveTo>
                  <a:pt x="0" y="0"/>
                </a:moveTo>
                <a:lnTo>
                  <a:pt x="0" y="6177109"/>
                </a:lnTo>
                <a:lnTo>
                  <a:pt x="485620" y="5856517"/>
                </a:lnTo>
                <a:lnTo>
                  <a:pt x="485620" y="735597"/>
                </a:lnTo>
                <a:close/>
              </a:path>
            </a:pathLst>
          </a:custGeom>
          <a:solidFill>
            <a:schemeClr val="bg1"/>
          </a:solidFill>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15" name="Picture Placeholder 14"/>
          <p:cNvSpPr>
            <a:spLocks noGrp="1"/>
          </p:cNvSpPr>
          <p:nvPr>
            <p:ph type="pic" sz="quarter" idx="11" hasCustomPrompt="1"/>
          </p:nvPr>
        </p:nvSpPr>
        <p:spPr>
          <a:xfrm>
            <a:off x="3124200" y="0"/>
            <a:ext cx="9067800" cy="6858000"/>
          </a:xfrm>
          <a:custGeom>
            <a:avLst/>
            <a:gdLst>
              <a:gd name="connsiteX0" fmla="*/ 5205086 w 9067800"/>
              <a:gd name="connsiteY0" fmla="*/ 0 h 6858000"/>
              <a:gd name="connsiteX1" fmla="*/ 6957685 w 9067800"/>
              <a:gd name="connsiteY1" fmla="*/ 0 h 6858000"/>
              <a:gd name="connsiteX2" fmla="*/ 9067800 w 9067800"/>
              <a:gd name="connsiteY2" fmla="*/ 0 h 6858000"/>
              <a:gd name="connsiteX3" fmla="*/ 9067800 w 9067800"/>
              <a:gd name="connsiteY3" fmla="*/ 6827058 h 6858000"/>
              <a:gd name="connsiteX4" fmla="*/ 9044315 w 9067800"/>
              <a:gd name="connsiteY4" fmla="*/ 6858000 h 6858000"/>
              <a:gd name="connsiteX5" fmla="*/ 7291715 w 9067800"/>
              <a:gd name="connsiteY5" fmla="*/ 6858000 h 6858000"/>
              <a:gd name="connsiteX6" fmla="*/ 1752601 w 9067800"/>
              <a:gd name="connsiteY6" fmla="*/ 6858000 h 6858000"/>
              <a:gd name="connsiteX7" fmla="*/ 0 w 90678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67800" h="6858000">
                <a:moveTo>
                  <a:pt x="5205086" y="0"/>
                </a:moveTo>
                <a:lnTo>
                  <a:pt x="6957685" y="0"/>
                </a:lnTo>
                <a:lnTo>
                  <a:pt x="9067800" y="0"/>
                </a:lnTo>
                <a:lnTo>
                  <a:pt x="9067800" y="6827058"/>
                </a:lnTo>
                <a:lnTo>
                  <a:pt x="9044315" y="6858000"/>
                </a:lnTo>
                <a:lnTo>
                  <a:pt x="7291715" y="6858000"/>
                </a:lnTo>
                <a:lnTo>
                  <a:pt x="1752601" y="6858000"/>
                </a:lnTo>
                <a:lnTo>
                  <a:pt x="0" y="6858000"/>
                </a:lnTo>
                <a:close/>
              </a:path>
            </a:pathLst>
          </a:cu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17" name="Text Placeholder 16"/>
          <p:cNvSpPr>
            <a:spLocks noGrp="1"/>
          </p:cNvSpPr>
          <p:nvPr>
            <p:ph type="body" sz="quarter" idx="12" hasCustomPrompt="1"/>
          </p:nvPr>
        </p:nvSpPr>
        <p:spPr>
          <a:xfrm>
            <a:off x="533400" y="266700"/>
            <a:ext cx="5105400" cy="63246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933450" y="762000"/>
            <a:ext cx="4381500" cy="3429000"/>
          </a:xfrm>
        </p:spPr>
        <p:txBody>
          <a:bodyPr anchor="ctr">
            <a:normAutofit/>
          </a:bodyPr>
          <a:lstStyle>
            <a:lvl1pPr algn="ctr">
              <a:defRPr sz="5000" spc="200" baseline="0"/>
            </a:lvl1pPr>
          </a:lstStyle>
          <a:p>
            <a:r>
              <a:rPr lang="en-US" dirty="0"/>
              <a:t>THANK </a:t>
            </a:r>
            <a:r>
              <a:rPr lang="en-US" dirty="0" err="1"/>
              <a:t>yOU</a:t>
            </a:r>
            <a:endParaRPr lang="en-US" dirty="0"/>
          </a:p>
        </p:txBody>
      </p:sp>
      <p:sp>
        <p:nvSpPr>
          <p:cNvPr id="7" name="Text Placeholder 16"/>
          <p:cNvSpPr>
            <a:spLocks noGrp="1"/>
          </p:cNvSpPr>
          <p:nvPr>
            <p:ph type="body" sz="quarter" idx="13" hasCustomPrompt="1"/>
          </p:nvPr>
        </p:nvSpPr>
        <p:spPr>
          <a:xfrm rot="10800000" flipV="1">
            <a:off x="314325" y="49530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showMasterSp="0" userDrawn="1">
  <p:cSld name="Closing-Thank you 5">
    <p:spTree>
      <p:nvGrpSpPr>
        <p:cNvPr id="1" name=""/>
        <p:cNvGrpSpPr/>
        <p:nvPr/>
      </p:nvGrpSpPr>
      <p:grpSpPr>
        <a:xfrm>
          <a:off x="0" y="0"/>
          <a:ext cx="0" cy="0"/>
          <a:chOff x="0" y="0"/>
          <a:chExt cx="0" cy="0"/>
        </a:xfrm>
      </p:grpSpPr>
      <p:sp>
        <p:nvSpPr>
          <p:cNvPr id="11" name="Picture Placeholder 10"/>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p:cNvSpPr>
            <a:spLocks noGrp="1"/>
          </p:cNvSpPr>
          <p:nvPr>
            <p:ph type="body" sz="quarter" idx="12" hasCustomPrompt="1"/>
          </p:nvPr>
        </p:nvSpPr>
        <p:spPr>
          <a:xfrm>
            <a:off x="990600" y="609600"/>
            <a:ext cx="4648200" cy="56388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1257300" y="1447800"/>
            <a:ext cx="4114800" cy="3962400"/>
          </a:xfrm>
        </p:spPr>
        <p:txBody>
          <a:bodyPr anchor="ctr">
            <a:normAutofit/>
          </a:bodyPr>
          <a:lstStyle>
            <a:lvl1pPr algn="ctr">
              <a:defRPr sz="5000" spc="200" baseline="0"/>
            </a:lvl1pPr>
          </a:lstStyle>
          <a:p>
            <a:r>
              <a:rPr lang="en-US" dirty="0"/>
              <a:t>THANK </a:t>
            </a:r>
            <a:r>
              <a:rPr lang="en-US" dirty="0" err="1"/>
              <a:t>yOU</a:t>
            </a:r>
            <a:endParaRPr lang="en-US" dirty="0"/>
          </a:p>
        </p:txBody>
      </p:sp>
      <p:sp>
        <p:nvSpPr>
          <p:cNvPr id="7" name="Text Placeholder 16"/>
          <p:cNvSpPr>
            <a:spLocks noGrp="1"/>
          </p:cNvSpPr>
          <p:nvPr>
            <p:ph type="body" sz="quarter" idx="13" hasCustomPrompt="1"/>
          </p:nvPr>
        </p:nvSpPr>
        <p:spPr>
          <a:xfrm>
            <a:off x="2705100" y="409575"/>
            <a:ext cx="1219200" cy="400050"/>
          </a:xfr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p:cNvSpPr>
            <a:spLocks noGrp="1"/>
          </p:cNvSpPr>
          <p:nvPr>
            <p:ph type="body" sz="quarter" idx="14" hasCustomPrompt="1"/>
          </p:nvPr>
        </p:nvSpPr>
        <p:spPr>
          <a:xfrm>
            <a:off x="2705100" y="6076950"/>
            <a:ext cx="1219200" cy="400050"/>
          </a:xfrm>
          <a:solidFill>
            <a:schemeClr val="accent2"/>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showMasterSp="0" userDrawn="1">
  <p:cSld name="Title Slide with Image">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p:cNvSpPr>
            <a:spLocks noGrp="1"/>
          </p:cNvSpPr>
          <p:nvPr>
            <p:ph type="pic" sz="quarter" idx="10" hasCustomPrompt="1"/>
          </p:nvPr>
        </p:nvSpPr>
        <p:spPr>
          <a:xfrm>
            <a:off x="0" y="0"/>
            <a:ext cx="9780588" cy="6804025"/>
          </a:xfrm>
          <a:solidFill>
            <a:schemeClr val="bg1">
              <a:lumMod val="85000"/>
            </a:schemeClr>
          </a:solidFill>
        </p:spPr>
        <p:txBody>
          <a:bodyPr tIns="1728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endParaRPr lang="en-US" noProof="0" dirty="0"/>
          </a:p>
        </p:txBody>
      </p:sp>
      <p:sp>
        <p:nvSpPr>
          <p:cNvPr id="2" name="Title 1"/>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endParaRPr lang="en-US" noProof="0"/>
          </a:p>
        </p:txBody>
      </p:sp>
      <p:sp>
        <p:nvSpPr>
          <p:cNvPr id="3" name="Subtitle 2"/>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endParaRPr lang="en-US" noProof="0"/>
          </a:p>
        </p:txBody>
      </p:sp>
      <p:sp>
        <p:nvSpPr>
          <p:cNvPr id="13" name="Rectangle 12"/>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p:cNvSpPr>
            <a:spLocks noGrp="1"/>
          </p:cNvSpPr>
          <p:nvPr>
            <p:ph type="pic" sz="quarter" idx="10" hasCustomPrompt="1"/>
          </p:nvPr>
        </p:nvSpPr>
        <p:spPr>
          <a:xfrm>
            <a:off x="0"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endParaRPr lang="en-US" noProof="0" dirty="0"/>
          </a:p>
        </p:txBody>
      </p:sp>
      <p:sp>
        <p:nvSpPr>
          <p:cNvPr id="2" name="Title 1"/>
          <p:cNvSpPr>
            <a:spLocks noGrp="1"/>
          </p:cNvSpPr>
          <p:nvPr>
            <p:ph type="ctrTitle" hasCustomPrompt="1"/>
          </p:nvPr>
        </p:nvSpPr>
        <p:spPr>
          <a:xfrm>
            <a:off x="6235700" y="2204792"/>
            <a:ext cx="5956300" cy="1944000"/>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section divider</a:t>
            </a:r>
            <a:endParaRPr lang="en-US" noProof="0"/>
          </a:p>
        </p:txBody>
      </p:sp>
      <p:sp>
        <p:nvSpPr>
          <p:cNvPr id="7" name="Subtitle 2"/>
          <p:cNvSpPr>
            <a:spLocks noGrp="1"/>
          </p:cNvSpPr>
          <p:nvPr>
            <p:ph type="body" sz="quarter" idx="13" hasCustomPrompt="1"/>
          </p:nvPr>
        </p:nvSpPr>
        <p:spPr>
          <a:xfrm>
            <a:off x="6235700" y="4148860"/>
            <a:ext cx="5956300" cy="1100565"/>
          </a:xfrm>
          <a:solidFill>
            <a:schemeClr val="tx1">
              <a:alpha val="80000"/>
            </a:schemeClr>
          </a:solidFill>
        </p:spPr>
        <p:txBody>
          <a:bodyPr lIns="180000" tIns="180000" rIns="252000" bIns="180000"/>
          <a:lstStyle>
            <a:lvl1pPr marL="0" indent="0" algn="r">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subtitle style</a:t>
            </a:r>
            <a:endParaRPr lang="en-US" noProof="0"/>
          </a:p>
        </p:txBody>
      </p:sp>
      <p:sp>
        <p:nvSpPr>
          <p:cNvPr id="4" name="Footer Placeholder 3"/>
          <p:cNvSpPr>
            <a:spLocks noGrp="1"/>
          </p:cNvSpPr>
          <p:nvPr>
            <p:ph type="ftr" sz="quarter" idx="11"/>
          </p:nvPr>
        </p:nvSpPr>
        <p:spPr/>
        <p:txBody>
          <a:bodyPr/>
          <a:lstStyle/>
          <a:p>
            <a:r>
              <a:rPr lang="en-US" noProof="0" dirty="0"/>
              <a:t>Add a footer</a:t>
            </a:r>
            <a:endParaRPr lang="en-US" noProof="0" dirty="0"/>
          </a:p>
        </p:txBody>
      </p:sp>
      <p:sp>
        <p:nvSpPr>
          <p:cNvPr id="8" name="Rectangle 7"/>
          <p:cNvSpPr/>
          <p:nvPr userDrawn="1"/>
        </p:nvSpPr>
        <p:spPr>
          <a:xfrm>
            <a:off x="9780588" y="524778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p:cNvSpPr>
            <a:spLocks noGrp="1"/>
          </p:cNvSpPr>
          <p:nvPr>
            <p:ph type="sldNum" sz="quarter" idx="12"/>
          </p:nvPr>
        </p:nvSpPr>
        <p:spPr/>
        <p:txBody>
          <a:bodyPr/>
          <a:lstStyle/>
          <a:p>
            <a:fld id="{19B51A1E-902D-48AF-9020-955120F399B6}" type="slidenum">
              <a:rPr lang="en-US" noProof="0" smtClean="0"/>
            </a:fld>
            <a:endParaRPr lang="en-US" noProof="0"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ivier Slide 2">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1" name="Picture Placeholder 40"/>
          <p:cNvSpPr>
            <a:spLocks noGrp="1"/>
          </p:cNvSpPr>
          <p:nvPr>
            <p:ph type="pic" sz="quarter" idx="10" hasCustomPrompt="1"/>
          </p:nvPr>
        </p:nvSpPr>
        <p:spPr>
          <a:xfrm>
            <a:off x="2411412"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endParaRPr lang="en-US" noProof="0" dirty="0"/>
          </a:p>
        </p:txBody>
      </p:sp>
      <p:sp>
        <p:nvSpPr>
          <p:cNvPr id="3" name="Title 1"/>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US" noProof="0"/>
              <a:t>Click to edit section divider</a:t>
            </a:r>
            <a:endParaRPr lang="en-US" noProof="0"/>
          </a:p>
        </p:txBody>
      </p:sp>
      <p:sp>
        <p:nvSpPr>
          <p:cNvPr id="7" name="Subtitle 2"/>
          <p:cNvSpPr>
            <a:spLocks noGrp="1"/>
          </p:cNvSpPr>
          <p:nvPr>
            <p:ph type="body" sz="quarter" idx="13" hasCustomPrompt="1"/>
          </p:nvPr>
        </p:nvSpPr>
        <p:spPr>
          <a:xfrm>
            <a:off x="0" y="4110760"/>
            <a:ext cx="5956300" cy="1100565"/>
          </a:xfrm>
          <a:solidFill>
            <a:schemeClr val="tx1">
              <a:alpha val="80000"/>
            </a:schemeClr>
          </a:solidFill>
        </p:spPr>
        <p:txBody>
          <a:bodyPr lIns="252000" tIns="180000" rIns="180000" bIns="180000"/>
          <a:lstStyle>
            <a:lvl1pPr marL="0" indent="0" algn="l">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subtitle style</a:t>
            </a:r>
            <a:endParaRPr lang="en-US" noProof="0"/>
          </a:p>
        </p:txBody>
      </p:sp>
      <p:sp>
        <p:nvSpPr>
          <p:cNvPr id="4" name="Footer Placeholder 3"/>
          <p:cNvSpPr>
            <a:spLocks noGrp="1"/>
          </p:cNvSpPr>
          <p:nvPr>
            <p:ph type="ftr" sz="quarter" idx="11"/>
          </p:nvPr>
        </p:nvSpPr>
        <p:spPr/>
        <p:txBody>
          <a:bodyPr/>
          <a:lstStyle/>
          <a:p>
            <a:r>
              <a:rPr lang="en-US" noProof="0" dirty="0"/>
              <a:t>Add a footer</a:t>
            </a:r>
            <a:endParaRPr lang="en-US" noProof="0" dirty="0"/>
          </a:p>
        </p:txBody>
      </p:sp>
      <p:sp>
        <p:nvSpPr>
          <p:cNvPr id="8" name="Rectangle 7"/>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3" name="Rectangle 12"/>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p:cNvSpPr>
            <a:spLocks noGrp="1"/>
          </p:cNvSpPr>
          <p:nvPr>
            <p:ph type="sldNum" sz="quarter" idx="12"/>
          </p:nvPr>
        </p:nvSpPr>
        <p:spPr/>
        <p:txBody>
          <a:bodyPr/>
          <a:lstStyle/>
          <a:p>
            <a:fld id="{19B51A1E-902D-48AF-9020-955120F399B6}" type="slidenum">
              <a:rPr lang="en-US" noProof="0" smtClean="0"/>
            </a:fld>
            <a:endParaRPr lang="en-US" noProof="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userDrawn="1">
  <p:cSld name="1_Title Slide">
    <p:bg>
      <p:bgPr>
        <a:solidFill>
          <a:schemeClr val="bg1">
            <a:lumMod val="95000"/>
          </a:schemeClr>
        </a:solidFill>
        <a:effectLst/>
      </p:bgPr>
    </p:bg>
    <p:spTree>
      <p:nvGrpSpPr>
        <p:cNvPr id="1" name=""/>
        <p:cNvGrpSpPr/>
        <p:nvPr/>
      </p:nvGrpSpPr>
      <p:grpSpPr>
        <a:xfrm>
          <a:off x="0" y="0"/>
          <a:ext cx="0" cy="0"/>
          <a:chOff x="0" y="0"/>
          <a:chExt cx="0" cy="0"/>
        </a:xfrm>
      </p:grpSpPr>
      <p:sp>
        <p:nvSpPr>
          <p:cNvPr id="22" name="Text Placeholder 21"/>
          <p:cNvSpPr>
            <a:spLocks noGrp="1"/>
          </p:cNvSpPr>
          <p:nvPr>
            <p:ph type="body" sz="quarter" idx="21" hasCustomPrompt="1"/>
          </p:nvPr>
        </p:nvSpPr>
        <p:spPr>
          <a:xfrm rot="19594102" flipH="1">
            <a:off x="584131" y="-142449"/>
            <a:ext cx="1218268" cy="6177109"/>
          </a:xfrm>
          <a:custGeom>
            <a:avLst/>
            <a:gdLst>
              <a:gd name="connsiteX0" fmla="*/ 1114975 w 1218268"/>
              <a:gd name="connsiteY0" fmla="*/ 1688918 h 6177109"/>
              <a:gd name="connsiteX1" fmla="*/ 1114975 w 1218268"/>
              <a:gd name="connsiteY1" fmla="*/ 5441035 h 6177109"/>
              <a:gd name="connsiteX2" fmla="*/ 1218268 w 1218268"/>
              <a:gd name="connsiteY2" fmla="*/ 5372844 h 6177109"/>
              <a:gd name="connsiteX3" fmla="*/ 1218268 w 1218268"/>
              <a:gd name="connsiteY3" fmla="*/ 1845382 h 6177109"/>
              <a:gd name="connsiteX4" fmla="*/ 675740 w 1218268"/>
              <a:gd name="connsiteY4" fmla="*/ 1023583 h 6177109"/>
              <a:gd name="connsiteX5" fmla="*/ 675740 w 1218268"/>
              <a:gd name="connsiteY5" fmla="*/ 5731005 h 6177109"/>
              <a:gd name="connsiteX6" fmla="*/ 951275 w 1218268"/>
              <a:gd name="connsiteY6" fmla="*/ 5549105 h 6177109"/>
              <a:gd name="connsiteX7" fmla="*/ 951275 w 1218268"/>
              <a:gd name="connsiteY7" fmla="*/ 1440952 h 6177109"/>
              <a:gd name="connsiteX8" fmla="*/ 0 w 1218268"/>
              <a:gd name="connsiteY8" fmla="*/ 0 h 6177109"/>
              <a:gd name="connsiteX9" fmla="*/ 0 w 1218268"/>
              <a:gd name="connsiteY9" fmla="*/ 6177109 h 6177109"/>
              <a:gd name="connsiteX10" fmla="*/ 485620 w 1218268"/>
              <a:gd name="connsiteY10" fmla="*/ 5856517 h 6177109"/>
              <a:gd name="connsiteX11" fmla="*/ 485620 w 1218268"/>
              <a:gd name="connsiteY11" fmla="*/ 735597 h 617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8268" h="6177109">
                <a:moveTo>
                  <a:pt x="1114975" y="1688918"/>
                </a:moveTo>
                <a:lnTo>
                  <a:pt x="1114975" y="5441035"/>
                </a:lnTo>
                <a:lnTo>
                  <a:pt x="1218268" y="5372844"/>
                </a:lnTo>
                <a:lnTo>
                  <a:pt x="1218268" y="1845382"/>
                </a:lnTo>
                <a:close/>
                <a:moveTo>
                  <a:pt x="675740" y="1023583"/>
                </a:moveTo>
                <a:lnTo>
                  <a:pt x="675740" y="5731005"/>
                </a:lnTo>
                <a:lnTo>
                  <a:pt x="951275" y="5549105"/>
                </a:lnTo>
                <a:lnTo>
                  <a:pt x="951275" y="1440952"/>
                </a:lnTo>
                <a:close/>
                <a:moveTo>
                  <a:pt x="0" y="0"/>
                </a:moveTo>
                <a:lnTo>
                  <a:pt x="0" y="6177109"/>
                </a:lnTo>
                <a:lnTo>
                  <a:pt x="485620" y="5856517"/>
                </a:lnTo>
                <a:lnTo>
                  <a:pt x="485620" y="735597"/>
                </a:lnTo>
                <a:close/>
              </a:path>
            </a:pathLst>
          </a:custGeom>
          <a:solidFill>
            <a:schemeClr val="bg1"/>
          </a:solidFill>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15" name="Picture Placeholder 14"/>
          <p:cNvSpPr>
            <a:spLocks noGrp="1"/>
          </p:cNvSpPr>
          <p:nvPr>
            <p:ph type="pic" sz="quarter" idx="11" hasCustomPrompt="1"/>
          </p:nvPr>
        </p:nvSpPr>
        <p:spPr>
          <a:xfrm>
            <a:off x="3124200" y="0"/>
            <a:ext cx="9067800" cy="6858000"/>
          </a:xfrm>
          <a:custGeom>
            <a:avLst/>
            <a:gdLst>
              <a:gd name="connsiteX0" fmla="*/ 5205086 w 9067800"/>
              <a:gd name="connsiteY0" fmla="*/ 0 h 6858000"/>
              <a:gd name="connsiteX1" fmla="*/ 6957685 w 9067800"/>
              <a:gd name="connsiteY1" fmla="*/ 0 h 6858000"/>
              <a:gd name="connsiteX2" fmla="*/ 9067800 w 9067800"/>
              <a:gd name="connsiteY2" fmla="*/ 0 h 6858000"/>
              <a:gd name="connsiteX3" fmla="*/ 9067800 w 9067800"/>
              <a:gd name="connsiteY3" fmla="*/ 6827058 h 6858000"/>
              <a:gd name="connsiteX4" fmla="*/ 9044315 w 9067800"/>
              <a:gd name="connsiteY4" fmla="*/ 6858000 h 6858000"/>
              <a:gd name="connsiteX5" fmla="*/ 7291715 w 9067800"/>
              <a:gd name="connsiteY5" fmla="*/ 6858000 h 6858000"/>
              <a:gd name="connsiteX6" fmla="*/ 1752601 w 9067800"/>
              <a:gd name="connsiteY6" fmla="*/ 6858000 h 6858000"/>
              <a:gd name="connsiteX7" fmla="*/ 0 w 90678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67800" h="6858000">
                <a:moveTo>
                  <a:pt x="5205086" y="0"/>
                </a:moveTo>
                <a:lnTo>
                  <a:pt x="6957685" y="0"/>
                </a:lnTo>
                <a:lnTo>
                  <a:pt x="9067800" y="0"/>
                </a:lnTo>
                <a:lnTo>
                  <a:pt x="9067800" y="6827058"/>
                </a:lnTo>
                <a:lnTo>
                  <a:pt x="9044315" y="6858000"/>
                </a:lnTo>
                <a:lnTo>
                  <a:pt x="7291715" y="6858000"/>
                </a:lnTo>
                <a:lnTo>
                  <a:pt x="1752601" y="6858000"/>
                </a:lnTo>
                <a:lnTo>
                  <a:pt x="0" y="6858000"/>
                </a:lnTo>
                <a:close/>
              </a:path>
            </a:pathLst>
          </a:cu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17" name="Text Placeholder 16"/>
          <p:cNvSpPr>
            <a:spLocks noGrp="1"/>
          </p:cNvSpPr>
          <p:nvPr>
            <p:ph type="body" sz="quarter" idx="12" hasCustomPrompt="1"/>
          </p:nvPr>
        </p:nvSpPr>
        <p:spPr>
          <a:xfrm>
            <a:off x="533400" y="266700"/>
            <a:ext cx="5105400" cy="63246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933450" y="762000"/>
            <a:ext cx="4381500" cy="3429000"/>
          </a:xfrm>
        </p:spPr>
        <p:txBody>
          <a:bodyPr anchor="ctr">
            <a:normAutofit/>
          </a:bodyPr>
          <a:lstStyle>
            <a:lvl1pPr algn="ct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933450" y="4343400"/>
            <a:ext cx="4381500" cy="1355732"/>
          </a:xfrm>
        </p:spPr>
        <p:txBody>
          <a:bodyPr lIns="91440" rIns="91440" anchor="t">
            <a:normAutofit/>
          </a:bodyPr>
          <a:lstStyle>
            <a:lvl1pPr marL="0" indent="0" algn="ctr">
              <a:lnSpc>
                <a:spcPct val="100000"/>
              </a:lnSpc>
              <a:spcBef>
                <a:spcPts val="0"/>
              </a:spcBef>
              <a:spcAft>
                <a:spcPts val="0"/>
              </a:spcAft>
              <a:buNone/>
              <a:defRPr sz="16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p:cNvSpPr>
            <a:spLocks noGrp="1"/>
          </p:cNvSpPr>
          <p:nvPr>
            <p:ph type="body" sz="quarter" idx="13" hasCustomPrompt="1"/>
          </p:nvPr>
        </p:nvSpPr>
        <p:spPr>
          <a:xfrm rot="10800000" flipV="1">
            <a:off x="314325" y="49530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Image Layout 1">
    <p:spTree>
      <p:nvGrpSpPr>
        <p:cNvPr id="1" name=""/>
        <p:cNvGrpSpPr/>
        <p:nvPr/>
      </p:nvGrpSpPr>
      <p:grpSpPr>
        <a:xfrm>
          <a:off x="0" y="0"/>
          <a:ext cx="0" cy="0"/>
          <a:chOff x="0" y="0"/>
          <a:chExt cx="0" cy="0"/>
        </a:xfrm>
      </p:grpSpPr>
      <p:sp>
        <p:nvSpPr>
          <p:cNvPr id="7" name="Picture Placeholder 6"/>
          <p:cNvSpPr>
            <a:spLocks noGrp="1"/>
          </p:cNvSpPr>
          <p:nvPr>
            <p:ph type="pic" sz="quarter" idx="14" hasCustomPrompt="1"/>
          </p:nvPr>
        </p:nvSpPr>
        <p:spPr>
          <a:xfrm>
            <a:off x="609600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endParaRPr lang="en-US" noProof="0" dirty="0"/>
          </a:p>
        </p:txBody>
      </p:sp>
      <p:sp>
        <p:nvSpPr>
          <p:cNvPr id="2" name="Title 1"/>
          <p:cNvSpPr>
            <a:spLocks noGrp="1"/>
          </p:cNvSpPr>
          <p:nvPr>
            <p:ph type="title" hasCustomPrompt="1"/>
          </p:nvPr>
        </p:nvSpPr>
        <p:spPr>
          <a:xfrm>
            <a:off x="7111800" y="3802899"/>
            <a:ext cx="4648200" cy="985000"/>
          </a:xfrm>
          <a:solidFill>
            <a:schemeClr val="bg1"/>
          </a:solidFill>
        </p:spPr>
        <p:txBody>
          <a:bodyPr lIns="180000" tIns="180000" rIns="180000" bIns="180000"/>
          <a:lstStyle>
            <a:lvl1pPr algn="r">
              <a:defRPr sz="6000" b="1" spc="-300">
                <a:solidFill>
                  <a:schemeClr val="tx1">
                    <a:lumMod val="75000"/>
                    <a:lumOff val="25000"/>
                  </a:schemeClr>
                </a:solidFill>
              </a:defRPr>
            </a:lvl1pPr>
          </a:lstStyle>
          <a:p>
            <a:r>
              <a:rPr lang="en-US" noProof="0"/>
              <a:t>Edit page title</a:t>
            </a:r>
            <a:endParaRPr lang="en-US" noProof="0"/>
          </a:p>
        </p:txBody>
      </p:sp>
      <p:sp>
        <p:nvSpPr>
          <p:cNvPr id="10" name="Subtitle 2"/>
          <p:cNvSpPr>
            <a:spLocks noGrp="1"/>
          </p:cNvSpPr>
          <p:nvPr>
            <p:ph type="body" sz="quarter" idx="32" hasCustomPrompt="1"/>
          </p:nvPr>
        </p:nvSpPr>
        <p:spPr>
          <a:xfrm>
            <a:off x="7111800" y="4787900"/>
            <a:ext cx="4648200" cy="1162800"/>
          </a:xfrm>
          <a:solidFill>
            <a:schemeClr val="tx1">
              <a:alpha val="80000"/>
            </a:schemeClr>
          </a:solidFill>
        </p:spPr>
        <p:txBody>
          <a:bodyPr lIns="180000" tIns="180000" rIns="180000" bIns="180000"/>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endParaRPr lang="en-US" noProof="0"/>
          </a:p>
        </p:txBody>
      </p:sp>
      <p:sp>
        <p:nvSpPr>
          <p:cNvPr id="3" name="Content Placeholder 2"/>
          <p:cNvSpPr>
            <a:spLocks noGrp="1"/>
          </p:cNvSpPr>
          <p:nvPr>
            <p:ph sz="half" idx="1"/>
          </p:nvPr>
        </p:nvSpPr>
        <p:spPr>
          <a:xfrm>
            <a:off x="432000" y="2668686"/>
            <a:ext cx="5472000" cy="2999426"/>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4" name="Footer Placeholder 3"/>
          <p:cNvSpPr>
            <a:spLocks noGrp="1"/>
          </p:cNvSpPr>
          <p:nvPr>
            <p:ph type="ftr" sz="quarter" idx="13"/>
          </p:nvPr>
        </p:nvSpPr>
        <p:spPr/>
        <p:txBody>
          <a:bodyPr/>
          <a:lstStyle/>
          <a:p>
            <a:r>
              <a:rPr lang="en-US" noProof="0" dirty="0"/>
              <a:t>Add a footer</a:t>
            </a:r>
            <a:endParaRPr lang="en-US" noProof="0" dirty="0"/>
          </a:p>
        </p:txBody>
      </p:sp>
      <p:sp>
        <p:nvSpPr>
          <p:cNvPr id="5" name="Slide Number Placeholder 4"/>
          <p:cNvSpPr>
            <a:spLocks noGrp="1"/>
          </p:cNvSpPr>
          <p:nvPr>
            <p:ph type="sldNum" sz="quarter" idx="33"/>
          </p:nvPr>
        </p:nvSpPr>
        <p:spPr/>
        <p:txBody>
          <a:bodyPr/>
          <a:lstStyle/>
          <a:p>
            <a:fld id="{19B51A1E-902D-48AF-9020-955120F399B6}" type="slidenum">
              <a:rPr lang="en-US" noProof="0" smtClean="0"/>
            </a:fld>
            <a:endParaRPr lang="en-US" noProof="0" dirty="0"/>
          </a:p>
        </p:txBody>
      </p:sp>
      <p:sp>
        <p:nvSpPr>
          <p:cNvPr id="8" name="Rectangle 7"/>
          <p:cNvSpPr/>
          <p:nvPr userDrawn="1"/>
        </p:nvSpPr>
        <p:spPr>
          <a:xfrm>
            <a:off x="9348588" y="3700775"/>
            <a:ext cx="2411412" cy="1148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Image Layout 2">
    <p:spTree>
      <p:nvGrpSpPr>
        <p:cNvPr id="1" name=""/>
        <p:cNvGrpSpPr/>
        <p:nvPr/>
      </p:nvGrpSpPr>
      <p:grpSpPr>
        <a:xfrm>
          <a:off x="0" y="0"/>
          <a:ext cx="0" cy="0"/>
          <a:chOff x="0" y="0"/>
          <a:chExt cx="0" cy="0"/>
        </a:xfrm>
      </p:grpSpPr>
      <p:sp>
        <p:nvSpPr>
          <p:cNvPr id="7" name="Picture Placeholder 6"/>
          <p:cNvSpPr>
            <a:spLocks noGrp="1"/>
          </p:cNvSpPr>
          <p:nvPr>
            <p:ph type="pic" sz="quarter" idx="14" hasCustomPrompt="1"/>
          </p:nvPr>
        </p:nvSpPr>
        <p:spPr>
          <a:xfrm>
            <a:off x="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endParaRPr lang="en-US" noProof="0" dirty="0"/>
          </a:p>
        </p:txBody>
      </p:sp>
      <p:sp>
        <p:nvSpPr>
          <p:cNvPr id="2" name="Title 1"/>
          <p:cNvSpPr>
            <a:spLocks noGrp="1"/>
          </p:cNvSpPr>
          <p:nvPr>
            <p:ph type="title" hasCustomPrompt="1"/>
          </p:nvPr>
        </p:nvSpPr>
        <p:spPr>
          <a:xfrm>
            <a:off x="5118100" y="1869795"/>
            <a:ext cx="6641900" cy="1124345"/>
          </a:xfrm>
          <a:solidFill>
            <a:schemeClr val="bg1">
              <a:lumMod val="95000"/>
            </a:schemeClr>
          </a:solidFill>
        </p:spPr>
        <p:txBody>
          <a:bodyPr lIns="180000" tIns="180000" rIns="180000" bIns="180000"/>
          <a:lstStyle>
            <a:lvl1pPr algn="l">
              <a:defRPr sz="6000" b="1" spc="-300">
                <a:solidFill>
                  <a:schemeClr val="tx1">
                    <a:lumMod val="75000"/>
                    <a:lumOff val="25000"/>
                  </a:schemeClr>
                </a:solidFill>
              </a:defRPr>
            </a:lvl1pPr>
          </a:lstStyle>
          <a:p>
            <a:r>
              <a:rPr lang="en-US" noProof="0"/>
              <a:t>Click to edit page title</a:t>
            </a:r>
            <a:endParaRPr lang="en-US" noProof="0"/>
          </a:p>
        </p:txBody>
      </p:sp>
      <p:sp>
        <p:nvSpPr>
          <p:cNvPr id="10" name="Subtitle 2"/>
          <p:cNvSpPr>
            <a:spLocks noGrp="1"/>
          </p:cNvSpPr>
          <p:nvPr>
            <p:ph type="body" sz="quarter" idx="32" hasCustomPrompt="1"/>
          </p:nvPr>
        </p:nvSpPr>
        <p:spPr>
          <a:xfrm>
            <a:off x="5118334" y="2994141"/>
            <a:ext cx="6641626" cy="590155"/>
          </a:xfrm>
          <a:solidFill>
            <a:schemeClr val="tx1">
              <a:alpha val="80000"/>
            </a:schemeClr>
          </a:solidFill>
        </p:spPr>
        <p:txBody>
          <a:bodyPr lIns="180000" tIns="180000" rIns="180000" bIns="180000"/>
          <a:lstStyle>
            <a:lvl1pPr marL="0" indent="0" algn="l">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endParaRPr lang="en-US" noProof="0"/>
          </a:p>
        </p:txBody>
      </p:sp>
      <p:sp>
        <p:nvSpPr>
          <p:cNvPr id="3" name="Content Placeholder 2"/>
          <p:cNvSpPr>
            <a:spLocks noGrp="1"/>
          </p:cNvSpPr>
          <p:nvPr>
            <p:ph sz="half" idx="1"/>
          </p:nvPr>
        </p:nvSpPr>
        <p:spPr>
          <a:xfrm>
            <a:off x="6288000" y="3763648"/>
            <a:ext cx="5472000" cy="2428351"/>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4" name="Footer Placeholder 3"/>
          <p:cNvSpPr>
            <a:spLocks noGrp="1"/>
          </p:cNvSpPr>
          <p:nvPr>
            <p:ph type="ftr" sz="quarter" idx="13"/>
          </p:nvPr>
        </p:nvSpPr>
        <p:spPr/>
        <p:txBody>
          <a:bodyPr/>
          <a:lstStyle/>
          <a:p>
            <a:r>
              <a:rPr lang="en-US" noProof="0" dirty="0"/>
              <a:t>Add a footer</a:t>
            </a:r>
            <a:endParaRPr lang="en-US" noProof="0" dirty="0"/>
          </a:p>
        </p:txBody>
      </p:sp>
      <p:sp>
        <p:nvSpPr>
          <p:cNvPr id="5" name="Slide Number Placeholder 4"/>
          <p:cNvSpPr>
            <a:spLocks noGrp="1"/>
          </p:cNvSpPr>
          <p:nvPr>
            <p:ph type="sldNum" sz="quarter" idx="33"/>
          </p:nvPr>
        </p:nvSpPr>
        <p:spPr/>
        <p:txBody>
          <a:bodyPr/>
          <a:lstStyle/>
          <a:p>
            <a:fld id="{19B51A1E-902D-48AF-9020-955120F399B6}" type="slidenum">
              <a:rPr lang="en-US" noProof="0" smtClean="0"/>
            </a:fld>
            <a:endParaRPr lang="en-US" noProof="0" dirty="0"/>
          </a:p>
        </p:txBody>
      </p:sp>
      <p:sp>
        <p:nvSpPr>
          <p:cNvPr id="8" name="Rectangle 7"/>
          <p:cNvSpPr/>
          <p:nvPr userDrawn="1"/>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endParaRPr lang="en-US" noProof="0"/>
          </a:p>
        </p:txBody>
      </p:sp>
      <p:sp>
        <p:nvSpPr>
          <p:cNvPr id="9" name="Subtitle 2"/>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endParaRPr lang="en-US" noProof="0"/>
          </a:p>
        </p:txBody>
      </p:sp>
      <p:sp>
        <p:nvSpPr>
          <p:cNvPr id="3" name="Comparison Left Placeholder 1"/>
          <p:cNvSpPr>
            <a:spLocks noGrp="1"/>
          </p:cNvSpPr>
          <p:nvPr>
            <p:ph type="body" idx="1"/>
          </p:nvPr>
        </p:nvSpPr>
        <p:spPr>
          <a:xfrm>
            <a:off x="432000" y="2307689"/>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endParaRPr lang="en-US" noProof="0"/>
          </a:p>
        </p:txBody>
      </p:sp>
      <p:sp>
        <p:nvSpPr>
          <p:cNvPr id="4" name="Content Placeholder 2"/>
          <p:cNvSpPr>
            <a:spLocks noGrp="1"/>
          </p:cNvSpPr>
          <p:nvPr>
            <p:ph sz="half" idx="2"/>
          </p:nvPr>
        </p:nvSpPr>
        <p:spPr>
          <a:xfrm>
            <a:off x="432000" y="2815037"/>
            <a:ext cx="5472000" cy="337696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12" name="Comparison Left Placeholder 2"/>
          <p:cNvSpPr>
            <a:spLocks noGrp="1"/>
          </p:cNvSpPr>
          <p:nvPr>
            <p:ph type="body" sz="quarter" idx="13"/>
          </p:nvPr>
        </p:nvSpPr>
        <p:spPr>
          <a:xfrm>
            <a:off x="6300000" y="2308214"/>
            <a:ext cx="5472000" cy="358775"/>
          </a:xfrm>
        </p:spPr>
        <p:txBody>
          <a:bodyPr/>
          <a:lstStyle>
            <a:lvl1pPr marL="0" indent="0">
              <a:buNone/>
              <a:defRPr sz="2400" b="1"/>
            </a:lvl1pPr>
          </a:lstStyle>
          <a:p>
            <a:pPr lvl="0"/>
            <a:r>
              <a:rPr lang="en-US" noProof="0"/>
              <a:t>Click to edit Master text styles</a:t>
            </a:r>
            <a:endParaRPr lang="en-US" noProof="0"/>
          </a:p>
        </p:txBody>
      </p:sp>
      <p:sp>
        <p:nvSpPr>
          <p:cNvPr id="8" name="Text Placeholder 4"/>
          <p:cNvSpPr>
            <a:spLocks noGrp="1"/>
          </p:cNvSpPr>
          <p:nvPr>
            <p:ph type="body" sz="quarter" idx="12"/>
          </p:nvPr>
        </p:nvSpPr>
        <p:spPr>
          <a:xfrm>
            <a:off x="6299887" y="2812214"/>
            <a:ext cx="5472113" cy="3379036"/>
          </a:xfrm>
        </p:spPr>
        <p:txBody>
          <a:body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5" name="Footer Placeholder 4"/>
          <p:cNvSpPr>
            <a:spLocks noGrp="1"/>
          </p:cNvSpPr>
          <p:nvPr>
            <p:ph type="ftr" sz="quarter" idx="14"/>
          </p:nvPr>
        </p:nvSpPr>
        <p:spPr/>
        <p:txBody>
          <a:bodyPr/>
          <a:lstStyle/>
          <a:p>
            <a:r>
              <a:rPr lang="en-US" noProof="0" dirty="0"/>
              <a:t>Add a footer</a:t>
            </a:r>
            <a:endParaRPr lang="en-US" noProof="0" dirty="0"/>
          </a:p>
        </p:txBody>
      </p:sp>
      <p:sp>
        <p:nvSpPr>
          <p:cNvPr id="6" name="Slide Number Placeholder 5"/>
          <p:cNvSpPr>
            <a:spLocks noGrp="1"/>
          </p:cNvSpPr>
          <p:nvPr>
            <p:ph type="sldNum" sz="quarter" idx="33"/>
          </p:nvPr>
        </p:nvSpPr>
        <p:spPr/>
        <p:txBody>
          <a:bodyPr/>
          <a:lstStyle/>
          <a:p>
            <a:fld id="{19B51A1E-902D-48AF-9020-955120F399B6}" type="slidenum">
              <a:rPr lang="en-US" noProof="0" smtClean="0"/>
            </a:fld>
            <a:endParaRPr lang="en-US" noProof="0" dirty="0"/>
          </a:p>
        </p:txBody>
      </p:sp>
      <p:sp>
        <p:nvSpPr>
          <p:cNvPr id="10" name="Rectangle 9" descr="Accent block left"/>
          <p:cNvSpPr/>
          <p:nvPr userDrawn="1"/>
        </p:nvSpPr>
        <p:spPr>
          <a:xfrm>
            <a:off x="431800" y="2100317"/>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1" name="Rectangle 10" descr="Accent bar right&#10;"/>
          <p:cNvSpPr/>
          <p:nvPr userDrawn="1"/>
        </p:nvSpPr>
        <p:spPr>
          <a:xfrm>
            <a:off x="6299887" y="2100317"/>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p:cNvSpPr>
            <a:spLocks noGrp="1"/>
          </p:cNvSpPr>
          <p:nvPr>
            <p:ph type="pic" sz="quarter" idx="14" hasCustomPrompt="1"/>
          </p:nvPr>
        </p:nvSpPr>
        <p:spPr>
          <a:xfrm>
            <a:off x="0" y="1"/>
            <a:ext cx="12192000" cy="6371350"/>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endParaRPr lang="en-US" noProof="0" dirty="0"/>
          </a:p>
        </p:txBody>
      </p:sp>
      <p:sp>
        <p:nvSpPr>
          <p:cNvPr id="3" name="Content Placeholder 2"/>
          <p:cNvSpPr>
            <a:spLocks noGrp="1"/>
          </p:cNvSpPr>
          <p:nvPr>
            <p:ph sz="half" idx="1" hasCustomPrompt="1"/>
          </p:nvPr>
        </p:nvSpPr>
        <p:spPr>
          <a:xfrm>
            <a:off x="6096000" y="5359400"/>
            <a:ext cx="5664000" cy="565899"/>
          </a:xfrm>
          <a:solidFill>
            <a:schemeClr val="tx1"/>
          </a:solidFill>
        </p:spPr>
        <p:txBody>
          <a:bodyPr lIns="180000" tIns="180000" rIns="180000" bIns="180000" anchor="ctr"/>
          <a:lstStyle>
            <a:lvl1pPr marL="0" indent="0" algn="r">
              <a:buNone/>
              <a:defRPr>
                <a:solidFill>
                  <a:schemeClr val="bg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endParaRPr lang="en-US" noProof="0"/>
          </a:p>
        </p:txBody>
      </p:sp>
      <p:sp>
        <p:nvSpPr>
          <p:cNvPr id="4" name="Footer Placeholder 3"/>
          <p:cNvSpPr>
            <a:spLocks noGrp="1"/>
          </p:cNvSpPr>
          <p:nvPr>
            <p:ph type="ftr" sz="quarter" idx="13"/>
          </p:nvPr>
        </p:nvSpPr>
        <p:spPr/>
        <p:txBody>
          <a:bodyPr/>
          <a:lstStyle/>
          <a:p>
            <a:r>
              <a:rPr lang="en-US" noProof="0" dirty="0"/>
              <a:t>Add a footer</a:t>
            </a:r>
            <a:endParaRPr lang="en-US" noProof="0" dirty="0"/>
          </a:p>
        </p:txBody>
      </p:sp>
      <p:sp>
        <p:nvSpPr>
          <p:cNvPr id="2" name="Slide Number Placeholder 1"/>
          <p:cNvSpPr>
            <a:spLocks noGrp="1"/>
          </p:cNvSpPr>
          <p:nvPr>
            <p:ph type="sldNum" sz="quarter" idx="15"/>
          </p:nvPr>
        </p:nvSpPr>
        <p:spPr/>
        <p:txBody>
          <a:bodyPr/>
          <a:lstStyle/>
          <a:p>
            <a:fld id="{19B51A1E-902D-48AF-9020-955120F399B6}" type="slidenum">
              <a:rPr lang="en-US" noProof="0" smtClean="0"/>
            </a:fld>
            <a:endParaRPr lang="en-US" noProof="0" dirty="0"/>
          </a:p>
        </p:txBody>
      </p:sp>
      <p:sp>
        <p:nvSpPr>
          <p:cNvPr id="5" name="Title 4"/>
          <p:cNvSpPr>
            <a:spLocks noGrp="1"/>
          </p:cNvSpPr>
          <p:nvPr>
            <p:ph type="title"/>
          </p:nvPr>
        </p:nvSpPr>
        <p:spPr/>
        <p:txBody>
          <a:bodyPr/>
          <a:lstStyle/>
          <a:p>
            <a:r>
              <a:rPr lang="en-US" noProof="0"/>
              <a:t>Click to edit Master title style</a:t>
            </a:r>
            <a:endParaRPr lang="en-US" noProof="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p:cNvSpPr>
            <a:spLocks noGrp="1"/>
          </p:cNvSpPr>
          <p:nvPr>
            <p:ph type="pic" sz="quarter" idx="10" hasCustomPrompt="1"/>
          </p:nvPr>
        </p:nvSpPr>
        <p:spPr>
          <a:xfrm>
            <a:off x="0" y="0"/>
            <a:ext cx="9780102" cy="6804025"/>
          </a:xfrm>
          <a:solidFill>
            <a:schemeClr val="bg1">
              <a:lumMod val="85000"/>
            </a:schemeClr>
          </a:solidFill>
        </p:spPr>
        <p:txBody>
          <a:bodyPr tIns="0"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endParaRPr lang="en-US" noProof="0" dirty="0"/>
          </a:p>
        </p:txBody>
      </p:sp>
      <p:sp>
        <p:nvSpPr>
          <p:cNvPr id="2" name="Title 1"/>
          <p:cNvSpPr>
            <a:spLocks noGrp="1"/>
          </p:cNvSpPr>
          <p:nvPr>
            <p:ph type="ctrTitle" hasCustomPrompt="1"/>
          </p:nvPr>
        </p:nvSpPr>
        <p:spPr>
          <a:xfrm>
            <a:off x="8458200" y="2798354"/>
            <a:ext cx="3733800" cy="1013684"/>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Thank You</a:t>
            </a:r>
            <a:endParaRPr lang="en-US" noProof="0"/>
          </a:p>
        </p:txBody>
      </p:sp>
      <p:sp>
        <p:nvSpPr>
          <p:cNvPr id="9" name="Text Placeholder 5"/>
          <p:cNvSpPr>
            <a:spLocks noGrp="1"/>
          </p:cNvSpPr>
          <p:nvPr>
            <p:ph type="body" sz="quarter" idx="15" hasCustomPrompt="1"/>
          </p:nvPr>
        </p:nvSpPr>
        <p:spPr>
          <a:xfrm>
            <a:off x="8458200" y="3957705"/>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endParaRPr lang="en-US" noProof="0"/>
          </a:p>
        </p:txBody>
      </p:sp>
      <p:sp>
        <p:nvSpPr>
          <p:cNvPr id="10" name="Text Placeholder 6"/>
          <p:cNvSpPr>
            <a:spLocks noGrp="1"/>
          </p:cNvSpPr>
          <p:nvPr>
            <p:ph type="body" sz="quarter" idx="16" hasCustomPrompt="1"/>
          </p:nvPr>
        </p:nvSpPr>
        <p:spPr>
          <a:xfrm>
            <a:off x="8458200" y="4306722"/>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endParaRPr lang="en-US" noProof="0"/>
          </a:p>
        </p:txBody>
      </p:sp>
      <p:sp>
        <p:nvSpPr>
          <p:cNvPr id="11" name="Text Placeholder 7"/>
          <p:cNvSpPr>
            <a:spLocks noGrp="1"/>
          </p:cNvSpPr>
          <p:nvPr>
            <p:ph type="body" sz="quarter" idx="17" hasCustomPrompt="1"/>
          </p:nvPr>
        </p:nvSpPr>
        <p:spPr>
          <a:xfrm>
            <a:off x="8458200" y="4655739"/>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endParaRPr lang="en-US" noProof="0"/>
          </a:p>
        </p:txBody>
      </p:sp>
      <p:sp>
        <p:nvSpPr>
          <p:cNvPr id="12" name="Text Placeholder 8"/>
          <p:cNvSpPr>
            <a:spLocks noGrp="1"/>
          </p:cNvSpPr>
          <p:nvPr>
            <p:ph type="body" sz="quarter" idx="18" hasCustomPrompt="1"/>
          </p:nvPr>
        </p:nvSpPr>
        <p:spPr>
          <a:xfrm>
            <a:off x="8458200" y="5004756"/>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endParaRPr lang="en-US" noProof="0"/>
          </a:p>
        </p:txBody>
      </p:sp>
      <p:sp>
        <p:nvSpPr>
          <p:cNvPr id="15" name="Rectangle 14"/>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p:cNvSpPr/>
          <p:nvPr userDrawn="1"/>
        </p:nvSpPr>
        <p:spPr>
          <a:xfrm>
            <a:off x="8458200" y="2685912"/>
            <a:ext cx="3733800"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p:cNvSpPr>
            <a:spLocks noGrp="1"/>
          </p:cNvSpPr>
          <p:nvPr>
            <p:ph type="sldNum" sz="quarter" idx="20"/>
          </p:nvPr>
        </p:nvSpPr>
        <p:spPr/>
        <p:txBody>
          <a:bodyPr/>
          <a:lstStyle/>
          <a:p>
            <a:fld id="{19B51A1E-902D-48AF-9020-955120F399B6}" type="slidenum">
              <a:rPr lang="en-US" noProof="0" smtClean="0"/>
            </a:fld>
            <a:endParaRPr lang="en-US" noProof="0" dirty="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endParaRPr lang="en-US" noProof="0"/>
          </a:p>
        </p:txBody>
      </p:sp>
      <p:sp>
        <p:nvSpPr>
          <p:cNvPr id="7" name="Subtitle 2"/>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endParaRPr lang="en-US" noProof="0"/>
          </a:p>
        </p:txBody>
      </p:sp>
      <p:sp>
        <p:nvSpPr>
          <p:cNvPr id="3" name="Content Placeholder 2"/>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4" name="Footer Placeholder 3"/>
          <p:cNvSpPr>
            <a:spLocks noGrp="1"/>
          </p:cNvSpPr>
          <p:nvPr>
            <p:ph type="ftr" sz="quarter" idx="12"/>
          </p:nvPr>
        </p:nvSpPr>
        <p:spPr/>
        <p:txBody>
          <a:bodyPr/>
          <a:lstStyle/>
          <a:p>
            <a:r>
              <a:rPr lang="en-US" noProof="0" dirty="0"/>
              <a:t>Add a footer</a:t>
            </a:r>
            <a:endParaRPr lang="en-US" noProof="0" dirty="0"/>
          </a:p>
        </p:txBody>
      </p:sp>
      <p:sp>
        <p:nvSpPr>
          <p:cNvPr id="5" name="Slide Number Placeholder 4"/>
          <p:cNvSpPr>
            <a:spLocks noGrp="1"/>
          </p:cNvSpPr>
          <p:nvPr>
            <p:ph type="sldNum" sz="quarter" idx="33"/>
          </p:nvPr>
        </p:nvSpPr>
        <p:spPr/>
        <p:txBody>
          <a:bodyPr/>
          <a:lstStyle/>
          <a:p>
            <a:fld id="{19B51A1E-902D-48AF-9020-955120F399B6}" type="slidenum">
              <a:rPr lang="en-US" noProof="0" smtClean="0"/>
            </a:fld>
            <a:endParaRPr lang="en-US" noProof="0"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endParaRPr lang="en-US" noProof="0"/>
          </a:p>
        </p:txBody>
      </p:sp>
      <p:sp>
        <p:nvSpPr>
          <p:cNvPr id="7" name="Subtitle 2"/>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endParaRPr lang="en-US" noProof="0"/>
          </a:p>
        </p:txBody>
      </p:sp>
      <p:sp>
        <p:nvSpPr>
          <p:cNvPr id="3" name="Content Placeholder 2"/>
          <p:cNvSpPr>
            <a:spLocks noGrp="1"/>
          </p:cNvSpPr>
          <p:nvPr>
            <p:ph sz="half" idx="1"/>
          </p:nvPr>
        </p:nvSpPr>
        <p:spPr>
          <a:xfrm>
            <a:off x="432000" y="1512000"/>
            <a:ext cx="5472000" cy="46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6" name="Text Placeholder 4"/>
          <p:cNvSpPr>
            <a:spLocks noGrp="1"/>
          </p:cNvSpPr>
          <p:nvPr>
            <p:ph type="body" sz="quarter" idx="12"/>
          </p:nvPr>
        </p:nvSpPr>
        <p:spPr>
          <a:xfrm>
            <a:off x="6299887" y="1511250"/>
            <a:ext cx="5472113" cy="4680000"/>
          </a:xfrm>
        </p:spPr>
        <p:txBody>
          <a:body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4" name="Footer Placeholder 3"/>
          <p:cNvSpPr>
            <a:spLocks noGrp="1"/>
          </p:cNvSpPr>
          <p:nvPr>
            <p:ph type="ftr" sz="quarter" idx="13"/>
          </p:nvPr>
        </p:nvSpPr>
        <p:spPr/>
        <p:txBody>
          <a:bodyPr/>
          <a:lstStyle/>
          <a:p>
            <a:r>
              <a:rPr lang="en-US" noProof="0" dirty="0"/>
              <a:t>Add a footer</a:t>
            </a:r>
            <a:endParaRPr lang="en-US" noProof="0" dirty="0"/>
          </a:p>
        </p:txBody>
      </p:sp>
      <p:sp>
        <p:nvSpPr>
          <p:cNvPr id="5" name="Slide Number Placeholder 4"/>
          <p:cNvSpPr>
            <a:spLocks noGrp="1"/>
          </p:cNvSpPr>
          <p:nvPr>
            <p:ph type="sldNum" sz="quarter" idx="33"/>
          </p:nvPr>
        </p:nvSpPr>
        <p:spPr/>
        <p:txBody>
          <a:bodyPr/>
          <a:lstStyle/>
          <a:p>
            <a:fld id="{19B51A1E-902D-48AF-9020-955120F399B6}" type="slidenum">
              <a:rPr lang="en-US" noProof="0" smtClean="0"/>
            </a:fld>
            <a:endParaRPr lang="en-US" noProof="0" dirty="0"/>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endParaRPr lang="en-US" noProof="0"/>
          </a:p>
        </p:txBody>
      </p:sp>
      <p:sp>
        <p:nvSpPr>
          <p:cNvPr id="9" name="Subtitle 2"/>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endParaRPr lang="en-US" noProof="0"/>
          </a:p>
        </p:txBody>
      </p:sp>
      <p:sp>
        <p:nvSpPr>
          <p:cNvPr id="3" name="Content Placeholder 2"/>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5" name="Text Placeholder 4"/>
          <p:cNvSpPr>
            <a:spLocks noGrp="1"/>
          </p:cNvSpPr>
          <p:nvPr>
            <p:ph type="body" sz="quarter" idx="12"/>
          </p:nvPr>
        </p:nvSpPr>
        <p:spPr>
          <a:xfrm>
            <a:off x="4301550" y="1511476"/>
            <a:ext cx="3600450" cy="4679249"/>
          </a:xfrm>
        </p:spPr>
        <p:txBody>
          <a:body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11" name="Text Placeholder 5"/>
          <p:cNvSpPr>
            <a:spLocks noGrp="1"/>
          </p:cNvSpPr>
          <p:nvPr>
            <p:ph type="body" sz="quarter" idx="13"/>
          </p:nvPr>
        </p:nvSpPr>
        <p:spPr>
          <a:xfrm>
            <a:off x="8171550" y="1511475"/>
            <a:ext cx="3600450" cy="4679250"/>
          </a:xfrm>
        </p:spPr>
        <p:txBody>
          <a:body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4" name="Footer Placeholder 3"/>
          <p:cNvSpPr>
            <a:spLocks noGrp="1"/>
          </p:cNvSpPr>
          <p:nvPr>
            <p:ph type="ftr" sz="quarter" idx="14"/>
          </p:nvPr>
        </p:nvSpPr>
        <p:spPr/>
        <p:txBody>
          <a:bodyPr/>
          <a:lstStyle/>
          <a:p>
            <a:r>
              <a:rPr lang="en-US" noProof="0" dirty="0"/>
              <a:t>Add a footer</a:t>
            </a:r>
            <a:endParaRPr lang="en-US" noProof="0" dirty="0"/>
          </a:p>
        </p:txBody>
      </p:sp>
      <p:sp>
        <p:nvSpPr>
          <p:cNvPr id="6" name="Slide Number Placeholder 5"/>
          <p:cNvSpPr>
            <a:spLocks noGrp="1"/>
          </p:cNvSpPr>
          <p:nvPr>
            <p:ph type="sldNum" sz="quarter" idx="15"/>
          </p:nvPr>
        </p:nvSpPr>
        <p:spPr/>
        <p:txBody>
          <a:bodyPr/>
          <a:lstStyle/>
          <a:p>
            <a:fld id="{19B51A1E-902D-48AF-9020-955120F399B6}" type="slidenum">
              <a:rPr lang="en-US" noProof="0" smtClean="0"/>
            </a:fld>
            <a:endParaRPr lang="en-US" noProof="0"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endParaRPr lang="en-US" noProof="0"/>
          </a:p>
        </p:txBody>
      </p:sp>
      <p:sp>
        <p:nvSpPr>
          <p:cNvPr id="10" name="Subtitle 2"/>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endParaRPr lang="en-US" noProof="0"/>
          </a:p>
        </p:txBody>
      </p:sp>
      <p:sp>
        <p:nvSpPr>
          <p:cNvPr id="3" name="Content Placeholder 2"/>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5" name="Text Placeholder 4"/>
          <p:cNvSpPr>
            <a:spLocks noGrp="1"/>
          </p:cNvSpPr>
          <p:nvPr>
            <p:ph type="body" sz="quarter" idx="12"/>
          </p:nvPr>
        </p:nvSpPr>
        <p:spPr>
          <a:xfrm>
            <a:off x="2726412" y="1512000"/>
            <a:ext cx="2160588" cy="4679250"/>
          </a:xfrm>
        </p:spPr>
        <p:txBody>
          <a:body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13" name="Text Placeholder 5"/>
          <p:cNvSpPr>
            <a:spLocks noGrp="1"/>
          </p:cNvSpPr>
          <p:nvPr>
            <p:ph type="body" sz="quarter" idx="13"/>
          </p:nvPr>
        </p:nvSpPr>
        <p:spPr>
          <a:xfrm>
            <a:off x="5021412" y="1512000"/>
            <a:ext cx="2160588" cy="4679250"/>
          </a:xfrm>
        </p:spPr>
        <p:txBody>
          <a:body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15" name="Text Placeholder 6"/>
          <p:cNvSpPr>
            <a:spLocks noGrp="1"/>
          </p:cNvSpPr>
          <p:nvPr>
            <p:ph type="body" sz="quarter" idx="14"/>
          </p:nvPr>
        </p:nvSpPr>
        <p:spPr>
          <a:xfrm>
            <a:off x="7316412" y="1507535"/>
            <a:ext cx="2160588" cy="4679250"/>
          </a:xfrm>
        </p:spPr>
        <p:txBody>
          <a:body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17" name="Text Placeholder 7"/>
          <p:cNvSpPr>
            <a:spLocks noGrp="1"/>
          </p:cNvSpPr>
          <p:nvPr>
            <p:ph type="body" sz="quarter" idx="15"/>
          </p:nvPr>
        </p:nvSpPr>
        <p:spPr>
          <a:xfrm>
            <a:off x="9611412" y="1507535"/>
            <a:ext cx="2160588" cy="4683715"/>
          </a:xfrm>
        </p:spPr>
        <p:txBody>
          <a:body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4" name="Footer Placeholder 3"/>
          <p:cNvSpPr>
            <a:spLocks noGrp="1"/>
          </p:cNvSpPr>
          <p:nvPr>
            <p:ph type="ftr" sz="quarter" idx="16"/>
          </p:nvPr>
        </p:nvSpPr>
        <p:spPr/>
        <p:txBody>
          <a:bodyPr/>
          <a:lstStyle/>
          <a:p>
            <a:r>
              <a:rPr lang="en-US" noProof="0" dirty="0"/>
              <a:t>Add a footer</a:t>
            </a:r>
            <a:endParaRPr lang="en-US" noProof="0" dirty="0"/>
          </a:p>
        </p:txBody>
      </p:sp>
      <p:sp>
        <p:nvSpPr>
          <p:cNvPr id="6" name="Slide Number Placeholder 5"/>
          <p:cNvSpPr>
            <a:spLocks noGrp="1"/>
          </p:cNvSpPr>
          <p:nvPr>
            <p:ph type="sldNum" sz="quarter" idx="33"/>
          </p:nvPr>
        </p:nvSpPr>
        <p:spPr/>
        <p:txBody>
          <a:bodyPr/>
          <a:lstStyle/>
          <a:p>
            <a:fld id="{19B51A1E-902D-48AF-9020-955120F399B6}" type="slidenum">
              <a:rPr lang="en-US" noProof="0" smtClean="0"/>
            </a:fld>
            <a:endParaRPr lang="en-US" noProof="0"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showMasterSp="0" userDrawn="1">
  <p:cSld name="Title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endParaRPr lang="en-US" noProof="0"/>
          </a:p>
        </p:txBody>
      </p:sp>
      <p:sp>
        <p:nvSpPr>
          <p:cNvPr id="3" name="Subtitle 2"/>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endParaRPr lang="en-US" noProof="0"/>
          </a:p>
        </p:txBody>
      </p:sp>
      <p:sp>
        <p:nvSpPr>
          <p:cNvPr id="13" name="Rectangle 12"/>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userDrawn="1">
  <p:cSld name="2_Title Slide">
    <p:spTree>
      <p:nvGrpSpPr>
        <p:cNvPr id="1" name=""/>
        <p:cNvGrpSpPr/>
        <p:nvPr/>
      </p:nvGrpSpPr>
      <p:grpSpPr>
        <a:xfrm>
          <a:off x="0" y="0"/>
          <a:ext cx="0" cy="0"/>
          <a:chOff x="0" y="0"/>
          <a:chExt cx="0" cy="0"/>
        </a:xfrm>
      </p:grpSpPr>
      <p:sp>
        <p:nvSpPr>
          <p:cNvPr id="11" name="Picture Placeholder 10"/>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p:cNvSpPr>
            <a:spLocks noGrp="1"/>
          </p:cNvSpPr>
          <p:nvPr>
            <p:ph type="body" sz="quarter" idx="12" hasCustomPrompt="1"/>
          </p:nvPr>
        </p:nvSpPr>
        <p:spPr>
          <a:xfrm>
            <a:off x="990600" y="609600"/>
            <a:ext cx="4648200" cy="56388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57300" y="1447800"/>
            <a:ext cx="4114800" cy="3962400"/>
          </a:xfrm>
        </p:spPr>
        <p:txBody>
          <a:bodyPr anchor="ctr">
            <a:normAutofit/>
          </a:bodyPr>
          <a:lstStyle>
            <a:lvl1pPr algn="ct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6057900" y="4495801"/>
            <a:ext cx="4876800" cy="609600"/>
          </a:xfrm>
        </p:spPr>
        <p:txBody>
          <a:bodyPr lIns="91440" rIns="91440" anchor="ctr">
            <a:normAutofit/>
          </a:bodyPr>
          <a:lstStyle>
            <a:lvl1pPr marL="0" indent="0" algn="l">
              <a:lnSpc>
                <a:spcPct val="100000"/>
              </a:lnSpc>
              <a:spcBef>
                <a:spcPts val="0"/>
              </a:spcBef>
              <a:spcAft>
                <a:spcPts val="0"/>
              </a:spcAft>
              <a:buNone/>
              <a:defRPr sz="16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p:cNvSpPr>
            <a:spLocks noGrp="1"/>
          </p:cNvSpPr>
          <p:nvPr>
            <p:ph type="body" sz="quarter" idx="13" hasCustomPrompt="1"/>
          </p:nvPr>
        </p:nvSpPr>
        <p:spPr>
          <a:xfrm>
            <a:off x="2705100" y="409575"/>
            <a:ext cx="1219200" cy="400050"/>
          </a:xfr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p:cNvSpPr>
            <a:spLocks noGrp="1"/>
          </p:cNvSpPr>
          <p:nvPr>
            <p:ph type="body" sz="quarter" idx="14" hasCustomPrompt="1"/>
          </p:nvPr>
        </p:nvSpPr>
        <p:spPr>
          <a:xfrm>
            <a:off x="2705100" y="6076950"/>
            <a:ext cx="1219200" cy="400050"/>
          </a:xfrm>
          <a:solidFill>
            <a:schemeClr val="accent2"/>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US" noProof="0"/>
              <a:t>Click to edit section divider</a:t>
            </a:r>
            <a:endParaRPr lang="en-US" noProof="0"/>
          </a:p>
        </p:txBody>
      </p:sp>
      <p:sp>
        <p:nvSpPr>
          <p:cNvPr id="4" name="Footer Placeholder 3"/>
          <p:cNvSpPr>
            <a:spLocks noGrp="1"/>
          </p:cNvSpPr>
          <p:nvPr>
            <p:ph type="ftr" sz="quarter" idx="11"/>
          </p:nvPr>
        </p:nvSpPr>
        <p:spPr/>
        <p:txBody>
          <a:bodyPr/>
          <a:lstStyle/>
          <a:p>
            <a:r>
              <a:rPr lang="en-US" noProof="0" dirty="0"/>
              <a:t>Add a footer</a:t>
            </a:r>
            <a:endParaRPr lang="en-US" noProof="0" dirty="0"/>
          </a:p>
        </p:txBody>
      </p:sp>
      <p:sp>
        <p:nvSpPr>
          <p:cNvPr id="8" name="Rectangle 7"/>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3" name="Rectangle 12"/>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p:cNvSpPr>
            <a:spLocks noGrp="1"/>
          </p:cNvSpPr>
          <p:nvPr>
            <p:ph type="sldNum" sz="quarter" idx="12"/>
          </p:nvPr>
        </p:nvSpPr>
        <p:spPr/>
        <p:txBody>
          <a:bodyPr/>
          <a:lstStyle/>
          <a:p>
            <a:fld id="{19B51A1E-902D-48AF-9020-955120F399B6}" type="slidenum">
              <a:rPr lang="en-US" noProof="0" smtClean="0"/>
            </a:fld>
            <a:endParaRPr lang="en-US" noProof="0" dirty="0"/>
          </a:p>
        </p:txBody>
      </p:sp>
      <p:sp>
        <p:nvSpPr>
          <p:cNvPr id="11" name="Text Placeholder 2"/>
          <p:cNvSpPr>
            <a:spLocks noGrp="1"/>
          </p:cNvSpPr>
          <p:nvPr>
            <p:ph type="body" idx="1"/>
          </p:nvPr>
        </p:nvSpPr>
        <p:spPr>
          <a:xfrm>
            <a:off x="0" y="4114627"/>
            <a:ext cx="5956300" cy="1095056"/>
          </a:xfrm>
          <a:solidFill>
            <a:schemeClr val="tx1">
              <a:alpha val="80000"/>
            </a:schemeClr>
          </a:solidFill>
        </p:spPr>
        <p:txBody>
          <a:bodyPr vert="horz" lIns="252000" tIns="180000" rIns="180000" bIns="180000" rtlCol="0">
            <a:noAutofit/>
          </a:bodyPr>
          <a:lstStyle>
            <a:lvl1pPr marL="0" indent="0" algn="l">
              <a:buNone/>
              <a:defRPr lang="en-US">
                <a:solidFill>
                  <a:schemeClr val="bg1"/>
                </a:solidFill>
              </a:defRPr>
            </a:lvl1pPr>
          </a:lstStyle>
          <a:p>
            <a:pPr marL="266700" lvl="0" indent="-266700"/>
            <a:r>
              <a:rPr lang="en-US" noProof="0"/>
              <a:t>Click to edit Master text styles</a:t>
            </a:r>
            <a:endParaRPr lang="en-US" noProof="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endParaRPr lang="en-US" noProof="0"/>
          </a:p>
        </p:txBody>
      </p:sp>
      <p:sp>
        <p:nvSpPr>
          <p:cNvPr id="3" name="Content Placeholder 2"/>
          <p:cNvSpPr>
            <a:spLocks noGrp="1"/>
          </p:cNvSpPr>
          <p:nvPr>
            <p:ph idx="1"/>
          </p:nvPr>
        </p:nvSpPr>
        <p:spPr>
          <a:xfrm>
            <a:off x="432000" y="1008000"/>
            <a:ext cx="11328000" cy="5183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4" name="Footer Placeholder 3"/>
          <p:cNvSpPr>
            <a:spLocks noGrp="1"/>
          </p:cNvSpPr>
          <p:nvPr>
            <p:ph type="ftr" sz="quarter" idx="12"/>
          </p:nvPr>
        </p:nvSpPr>
        <p:spPr/>
        <p:txBody>
          <a:bodyPr/>
          <a:lstStyle/>
          <a:p>
            <a:r>
              <a:rPr lang="en-US" noProof="0" dirty="0"/>
              <a:t>Add a footer</a:t>
            </a:r>
            <a:endParaRPr lang="en-US" noProof="0" dirty="0"/>
          </a:p>
        </p:txBody>
      </p:sp>
      <p:sp>
        <p:nvSpPr>
          <p:cNvPr id="5" name="Slide Number Placeholder 4"/>
          <p:cNvSpPr>
            <a:spLocks noGrp="1"/>
          </p:cNvSpPr>
          <p:nvPr>
            <p:ph type="sldNum" sz="quarter" idx="33"/>
          </p:nvPr>
        </p:nvSpPr>
        <p:spPr/>
        <p:txBody>
          <a:bodyPr/>
          <a:lstStyle/>
          <a:p>
            <a:fld id="{19B51A1E-902D-48AF-9020-955120F399B6}" type="slidenum">
              <a:rPr lang="en-US" noProof="0" smtClean="0"/>
            </a:fld>
            <a:endParaRPr lang="en-US" noProof="0" dirty="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endParaRPr lang="en-US" noProof="0"/>
          </a:p>
        </p:txBody>
      </p:sp>
      <p:sp>
        <p:nvSpPr>
          <p:cNvPr id="4" name="Footer Placeholder 3"/>
          <p:cNvSpPr>
            <a:spLocks noGrp="1"/>
          </p:cNvSpPr>
          <p:nvPr>
            <p:ph type="ftr" sz="quarter" idx="13"/>
          </p:nvPr>
        </p:nvSpPr>
        <p:spPr/>
        <p:txBody>
          <a:bodyPr/>
          <a:lstStyle/>
          <a:p>
            <a:r>
              <a:rPr lang="en-US" noProof="0" dirty="0"/>
              <a:t>Add a footer</a:t>
            </a:r>
            <a:endParaRPr lang="en-US" noProof="0" dirty="0"/>
          </a:p>
        </p:txBody>
      </p:sp>
      <p:sp>
        <p:nvSpPr>
          <p:cNvPr id="5" name="Slide Number Placeholder 4"/>
          <p:cNvSpPr>
            <a:spLocks noGrp="1"/>
          </p:cNvSpPr>
          <p:nvPr>
            <p:ph type="sldNum" sz="quarter" idx="33"/>
          </p:nvPr>
        </p:nvSpPr>
        <p:spPr/>
        <p:txBody>
          <a:bodyPr/>
          <a:lstStyle/>
          <a:p>
            <a:fld id="{19B51A1E-902D-48AF-9020-955120F399B6}" type="slidenum">
              <a:rPr lang="en-US" noProof="0" smtClean="0"/>
            </a:fld>
            <a:endParaRPr lang="en-US" noProof="0" dirty="0"/>
          </a:p>
        </p:txBody>
      </p:sp>
      <p:sp>
        <p:nvSpPr>
          <p:cNvPr id="9" name="Content Placeholder 3"/>
          <p:cNvSpPr>
            <a:spLocks noGrp="1"/>
          </p:cNvSpPr>
          <p:nvPr>
            <p:ph sz="half" idx="2"/>
          </p:nvPr>
        </p:nvSpPr>
        <p:spPr>
          <a:xfrm>
            <a:off x="6311886" y="1007250"/>
            <a:ext cx="5460114" cy="5169713"/>
          </a:xfrm>
        </p:spPr>
        <p:txBody>
          <a:body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10" name="Content Placeholder 2"/>
          <p:cNvSpPr>
            <a:spLocks noGrp="1"/>
          </p:cNvSpPr>
          <p:nvPr>
            <p:ph sz="half" idx="1"/>
          </p:nvPr>
        </p:nvSpPr>
        <p:spPr>
          <a:xfrm>
            <a:off x="431999" y="1007250"/>
            <a:ext cx="5448115" cy="5169713"/>
          </a:xfrm>
        </p:spPr>
        <p:txBody>
          <a:body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endParaRPr lang="en-US" noProof="0"/>
          </a:p>
        </p:txBody>
      </p:sp>
      <p:sp>
        <p:nvSpPr>
          <p:cNvPr id="4" name="Footer Placeholder 3"/>
          <p:cNvSpPr>
            <a:spLocks noGrp="1"/>
          </p:cNvSpPr>
          <p:nvPr>
            <p:ph type="ftr" sz="quarter" idx="13"/>
          </p:nvPr>
        </p:nvSpPr>
        <p:spPr/>
        <p:txBody>
          <a:bodyPr/>
          <a:lstStyle/>
          <a:p>
            <a:r>
              <a:rPr lang="en-US" noProof="0" dirty="0"/>
              <a:t>Add a footer</a:t>
            </a:r>
            <a:endParaRPr lang="en-US" noProof="0" dirty="0"/>
          </a:p>
        </p:txBody>
      </p:sp>
      <p:sp>
        <p:nvSpPr>
          <p:cNvPr id="5" name="Slide Number Placeholder 4"/>
          <p:cNvSpPr>
            <a:spLocks noGrp="1"/>
          </p:cNvSpPr>
          <p:nvPr>
            <p:ph type="sldNum" sz="quarter" idx="33"/>
          </p:nvPr>
        </p:nvSpPr>
        <p:spPr/>
        <p:txBody>
          <a:bodyPr/>
          <a:lstStyle/>
          <a:p>
            <a:fld id="{19B51A1E-902D-48AF-9020-955120F399B6}" type="slidenum">
              <a:rPr lang="en-US" noProof="0" smtClean="0"/>
            </a:fld>
            <a:endParaRPr lang="en-US" noProof="0" dirty="0"/>
          </a:p>
        </p:txBody>
      </p:sp>
      <p:sp>
        <p:nvSpPr>
          <p:cNvPr id="11" name="Rectangle 10" descr="Accent block left"/>
          <p:cNvSpPr/>
          <p:nvPr userDrawn="1"/>
        </p:nvSpPr>
        <p:spPr>
          <a:xfrm>
            <a:off x="431800" y="101623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2" name="Rectangle 11" descr="Accent bar right&#10;"/>
          <p:cNvSpPr/>
          <p:nvPr userDrawn="1"/>
        </p:nvSpPr>
        <p:spPr>
          <a:xfrm>
            <a:off x="6299887" y="1016231"/>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4" name="Text Placeholder 2"/>
          <p:cNvSpPr>
            <a:spLocks noGrp="1"/>
          </p:cNvSpPr>
          <p:nvPr>
            <p:ph type="body" idx="1"/>
          </p:nvPr>
        </p:nvSpPr>
        <p:spPr>
          <a:xfrm>
            <a:off x="431800" y="1224128"/>
            <a:ext cx="5448115"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endParaRPr lang="en-US" noProof="0"/>
          </a:p>
        </p:txBody>
      </p:sp>
      <p:sp>
        <p:nvSpPr>
          <p:cNvPr id="16" name="Text Placeholder 4"/>
          <p:cNvSpPr>
            <a:spLocks noGrp="1"/>
          </p:cNvSpPr>
          <p:nvPr>
            <p:ph type="body" sz="quarter" idx="3"/>
          </p:nvPr>
        </p:nvSpPr>
        <p:spPr>
          <a:xfrm>
            <a:off x="6312086" y="1224128"/>
            <a:ext cx="5447914"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endParaRPr lang="en-US" noProof="0"/>
          </a:p>
        </p:txBody>
      </p:sp>
      <p:sp>
        <p:nvSpPr>
          <p:cNvPr id="17" name="Content Placeholder 5"/>
          <p:cNvSpPr>
            <a:spLocks noGrp="1"/>
          </p:cNvSpPr>
          <p:nvPr>
            <p:ph sz="quarter" idx="4"/>
          </p:nvPr>
        </p:nvSpPr>
        <p:spPr>
          <a:xfrm>
            <a:off x="6299886" y="1955731"/>
            <a:ext cx="5447914" cy="4233932"/>
          </a:xfrm>
        </p:spPr>
        <p:txBody>
          <a:body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18" name="Content Placeholder 3"/>
          <p:cNvSpPr>
            <a:spLocks noGrp="1"/>
          </p:cNvSpPr>
          <p:nvPr>
            <p:ph sz="half" idx="2"/>
          </p:nvPr>
        </p:nvSpPr>
        <p:spPr>
          <a:xfrm>
            <a:off x="431800" y="1943031"/>
            <a:ext cx="5447914" cy="4246632"/>
          </a:xfrm>
        </p:spPr>
        <p:txBody>
          <a:body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2000" y="432000"/>
            <a:ext cx="3932037" cy="1411276"/>
          </a:xfrm>
        </p:spPr>
        <p:txBody>
          <a:bodyPr anchor="b"/>
          <a:lstStyle>
            <a:lvl1pPr>
              <a:defRPr>
                <a:solidFill>
                  <a:schemeClr val="tx1">
                    <a:lumMod val="75000"/>
                    <a:lumOff val="25000"/>
                  </a:schemeClr>
                </a:solidFill>
              </a:defRPr>
            </a:lvl1pPr>
          </a:lstStyle>
          <a:p>
            <a:r>
              <a:rPr lang="en-US" noProof="0"/>
              <a:t>Click to edit page title</a:t>
            </a:r>
            <a:endParaRPr lang="en-US" noProof="0"/>
          </a:p>
        </p:txBody>
      </p:sp>
      <p:sp>
        <p:nvSpPr>
          <p:cNvPr id="4" name="Footer Placeholder 3"/>
          <p:cNvSpPr>
            <a:spLocks noGrp="1"/>
          </p:cNvSpPr>
          <p:nvPr>
            <p:ph type="ftr" sz="quarter" idx="13"/>
          </p:nvPr>
        </p:nvSpPr>
        <p:spPr/>
        <p:txBody>
          <a:bodyPr/>
          <a:lstStyle/>
          <a:p>
            <a:r>
              <a:rPr lang="en-US" noProof="0" dirty="0"/>
              <a:t>Add a footer</a:t>
            </a:r>
            <a:endParaRPr lang="en-US" noProof="0" dirty="0"/>
          </a:p>
        </p:txBody>
      </p:sp>
      <p:sp>
        <p:nvSpPr>
          <p:cNvPr id="5" name="Slide Number Placeholder 4"/>
          <p:cNvSpPr>
            <a:spLocks noGrp="1"/>
          </p:cNvSpPr>
          <p:nvPr>
            <p:ph type="sldNum" sz="quarter" idx="33"/>
          </p:nvPr>
        </p:nvSpPr>
        <p:spPr/>
        <p:txBody>
          <a:bodyPr/>
          <a:lstStyle/>
          <a:p>
            <a:fld id="{19B51A1E-902D-48AF-9020-955120F399B6}" type="slidenum">
              <a:rPr lang="en-US" noProof="0" smtClean="0"/>
            </a:fld>
            <a:endParaRPr lang="en-US" noProof="0" dirty="0"/>
          </a:p>
        </p:txBody>
      </p:sp>
      <p:sp>
        <p:nvSpPr>
          <p:cNvPr id="11" name="Rectangle 10" descr="Accent block left"/>
          <p:cNvSpPr/>
          <p:nvPr userDrawn="1"/>
        </p:nvSpPr>
        <p:spPr>
          <a:xfrm>
            <a:off x="431800" y="1892926"/>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4" name="Content Placeholder 2"/>
          <p:cNvSpPr>
            <a:spLocks noGrp="1"/>
          </p:cNvSpPr>
          <p:nvPr>
            <p:ph idx="1"/>
          </p:nvPr>
        </p:nvSpPr>
        <p:spPr>
          <a:xfrm>
            <a:off x="4788816" y="432001"/>
            <a:ext cx="6971184" cy="5429050"/>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15" name="Text Placeholder 3"/>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endParaRPr lang="en-US" noProof="0"/>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2000" y="432000"/>
            <a:ext cx="3932037" cy="1411276"/>
          </a:xfrm>
        </p:spPr>
        <p:txBody>
          <a:bodyPr anchor="b"/>
          <a:lstStyle>
            <a:lvl1pPr>
              <a:defRPr>
                <a:solidFill>
                  <a:schemeClr val="tx1">
                    <a:lumMod val="75000"/>
                    <a:lumOff val="25000"/>
                  </a:schemeClr>
                </a:solidFill>
              </a:defRPr>
            </a:lvl1pPr>
          </a:lstStyle>
          <a:p>
            <a:r>
              <a:rPr lang="en-US" noProof="0"/>
              <a:t>Click to edit page title</a:t>
            </a:r>
            <a:endParaRPr lang="en-US" noProof="0"/>
          </a:p>
        </p:txBody>
      </p:sp>
      <p:sp>
        <p:nvSpPr>
          <p:cNvPr id="4" name="Footer Placeholder 3"/>
          <p:cNvSpPr>
            <a:spLocks noGrp="1"/>
          </p:cNvSpPr>
          <p:nvPr>
            <p:ph type="ftr" sz="quarter" idx="13"/>
          </p:nvPr>
        </p:nvSpPr>
        <p:spPr/>
        <p:txBody>
          <a:bodyPr/>
          <a:lstStyle/>
          <a:p>
            <a:r>
              <a:rPr lang="en-US" noProof="0" dirty="0"/>
              <a:t>Add a footer</a:t>
            </a:r>
            <a:endParaRPr lang="en-US" noProof="0" dirty="0"/>
          </a:p>
        </p:txBody>
      </p:sp>
      <p:sp>
        <p:nvSpPr>
          <p:cNvPr id="5" name="Slide Number Placeholder 4"/>
          <p:cNvSpPr>
            <a:spLocks noGrp="1"/>
          </p:cNvSpPr>
          <p:nvPr>
            <p:ph type="sldNum" sz="quarter" idx="33"/>
          </p:nvPr>
        </p:nvSpPr>
        <p:spPr/>
        <p:txBody>
          <a:bodyPr/>
          <a:lstStyle/>
          <a:p>
            <a:fld id="{19B51A1E-902D-48AF-9020-955120F399B6}" type="slidenum">
              <a:rPr lang="en-US" noProof="0" smtClean="0"/>
            </a:fld>
            <a:endParaRPr lang="en-US" noProof="0" dirty="0"/>
          </a:p>
        </p:txBody>
      </p:sp>
      <p:sp>
        <p:nvSpPr>
          <p:cNvPr id="11" name="Rectangle 10" descr="Accent block left"/>
          <p:cNvSpPr/>
          <p:nvPr userDrawn="1"/>
        </p:nvSpPr>
        <p:spPr>
          <a:xfrm>
            <a:off x="431800" y="1892926"/>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9" name="Text Placeholder 3"/>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endParaRPr lang="en-US" noProof="0"/>
          </a:p>
        </p:txBody>
      </p:sp>
      <p:sp>
        <p:nvSpPr>
          <p:cNvPr id="10" name="Picture Placeholder 2"/>
          <p:cNvSpPr>
            <a:spLocks noGrp="1"/>
          </p:cNvSpPr>
          <p:nvPr>
            <p:ph type="pic" idx="1"/>
          </p:nvPr>
        </p:nvSpPr>
        <p:spPr>
          <a:xfrm>
            <a:off x="4788816" y="432001"/>
            <a:ext cx="6971184" cy="54290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endParaRPr lang="en-US" noProof="0"/>
          </a:p>
        </p:txBody>
      </p:sp>
      <p:sp>
        <p:nvSpPr>
          <p:cNvPr id="5" name="Subtitle 2"/>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endParaRPr lang="en-US" noProof="0"/>
          </a:p>
        </p:txBody>
      </p:sp>
      <p:sp>
        <p:nvSpPr>
          <p:cNvPr id="3" name="Footer Placeholder 2"/>
          <p:cNvSpPr>
            <a:spLocks noGrp="1"/>
          </p:cNvSpPr>
          <p:nvPr>
            <p:ph type="ftr" sz="quarter" idx="12"/>
          </p:nvPr>
        </p:nvSpPr>
        <p:spPr/>
        <p:txBody>
          <a:bodyPr/>
          <a:lstStyle/>
          <a:p>
            <a:r>
              <a:rPr lang="en-US" noProof="0" dirty="0"/>
              <a:t>Add a footer</a:t>
            </a:r>
            <a:endParaRPr lang="en-US" noProof="0" dirty="0"/>
          </a:p>
        </p:txBody>
      </p:sp>
      <p:sp>
        <p:nvSpPr>
          <p:cNvPr id="4" name="Slide Number Placeholder 3"/>
          <p:cNvSpPr>
            <a:spLocks noGrp="1"/>
          </p:cNvSpPr>
          <p:nvPr>
            <p:ph type="sldNum" sz="quarter" idx="33"/>
          </p:nvPr>
        </p:nvSpPr>
        <p:spPr/>
        <p:txBody>
          <a:bodyPr/>
          <a:lstStyle/>
          <a:p>
            <a:fld id="{19B51A1E-902D-48AF-9020-955120F399B6}" type="slidenum">
              <a:rPr lang="en-US" noProof="0" smtClean="0"/>
            </a:fld>
            <a:endParaRPr lang="en-US" noProof="0" dirty="0"/>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lang="en-US" noProof="0" dirty="0"/>
              <a:t>Add a footer</a:t>
            </a:r>
            <a:endParaRPr lang="en-US" noProof="0" dirty="0"/>
          </a:p>
        </p:txBody>
      </p:sp>
      <p:sp>
        <p:nvSpPr>
          <p:cNvPr id="3" name="Slide Number Placeholder 2"/>
          <p:cNvSpPr>
            <a:spLocks noGrp="1"/>
          </p:cNvSpPr>
          <p:nvPr>
            <p:ph type="sldNum" sz="quarter" idx="13"/>
          </p:nvPr>
        </p:nvSpPr>
        <p:spPr/>
        <p:txBody>
          <a:bodyPr/>
          <a:lstStyle/>
          <a:p>
            <a:fld id="{19B51A1E-902D-48AF-9020-955120F399B6}" type="slidenum">
              <a:rPr lang="en-US" noProof="0" smtClean="0"/>
            </a:fld>
            <a:endParaRPr lang="en-US" noProof="0" dirty="0"/>
          </a:p>
        </p:txBody>
      </p:sp>
      <p:sp>
        <p:nvSpPr>
          <p:cNvPr id="4" name="Title 3"/>
          <p:cNvSpPr>
            <a:spLocks noGrp="1"/>
          </p:cNvSpPr>
          <p:nvPr>
            <p:ph type="title"/>
          </p:nvPr>
        </p:nvSpPr>
        <p:spPr/>
        <p:txBody>
          <a:bodyPr/>
          <a:lstStyle/>
          <a:p>
            <a:r>
              <a:rPr lang="en-US" noProof="0"/>
              <a:t>Click to edit Master title style</a:t>
            </a:r>
            <a:endParaRPr lang="en-US" noProof="0"/>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lang="en-US" noProof="0" dirty="0"/>
              <a:t>Add a footer</a:t>
            </a:r>
            <a:endParaRPr lang="en-US" noProof="0" dirty="0"/>
          </a:p>
        </p:txBody>
      </p:sp>
      <p:sp>
        <p:nvSpPr>
          <p:cNvPr id="3" name="Slide Number Placeholder 2"/>
          <p:cNvSpPr>
            <a:spLocks noGrp="1"/>
          </p:cNvSpPr>
          <p:nvPr>
            <p:ph type="sldNum" sz="quarter" idx="13"/>
          </p:nvPr>
        </p:nvSpPr>
        <p:spPr/>
        <p:txBody>
          <a:bodyPr/>
          <a:lstStyle/>
          <a:p>
            <a:fld id="{19B51A1E-902D-48AF-9020-955120F399B6}" type="slidenum">
              <a:rPr lang="en-US" noProof="0" smtClean="0"/>
            </a:fld>
            <a:endParaRPr lang="en-US" noProof="0" dirty="0"/>
          </a:p>
        </p:txBody>
      </p:sp>
      <p:sp>
        <p:nvSpPr>
          <p:cNvPr id="4" name="Title 3"/>
          <p:cNvSpPr>
            <a:spLocks noGrp="1"/>
          </p:cNvSpPr>
          <p:nvPr>
            <p:ph type="title"/>
          </p:nvPr>
        </p:nvSpPr>
        <p:spPr/>
        <p:txBody>
          <a:bodyPr/>
          <a:lstStyle/>
          <a:p>
            <a:r>
              <a:rPr lang="en-US" noProof="0"/>
              <a:t>Click to edit Master title style</a:t>
            </a:r>
            <a:endParaRPr lang="en-US" noProof="0"/>
          </a:p>
        </p:txBody>
      </p:sp>
      <p:sp>
        <p:nvSpPr>
          <p:cNvPr id="6" name="Text Placeholder 5"/>
          <p:cNvSpPr>
            <a:spLocks noGrp="1"/>
          </p:cNvSpPr>
          <p:nvPr>
            <p:ph type="body" sz="quarter" idx="14"/>
          </p:nvPr>
        </p:nvSpPr>
        <p:spPr>
          <a:xfrm>
            <a:off x="1664370" y="2033588"/>
            <a:ext cx="8863262" cy="2790825"/>
          </a:xfrm>
        </p:spPr>
        <p:txBody>
          <a:bodyPr anchor="ctr"/>
          <a:lstStyle>
            <a:lvl1pPr marL="0" indent="0" algn="ctr">
              <a:buNone/>
              <a:defRPr sz="6000"/>
            </a:lvl1pPr>
            <a:lvl2pPr marL="266700" indent="0">
              <a:buNone/>
              <a:defRPr/>
            </a:lvl2pPr>
          </a:lstStyle>
          <a:p>
            <a:pPr lvl="0"/>
            <a:r>
              <a:rPr lang="en-US" noProof="0"/>
              <a:t>Click to edit Master text styles</a:t>
            </a:r>
            <a:endParaRPr lang="en-US" noProof="0"/>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lang="en-US" noProof="0" dirty="0"/>
              <a:t>Add a footer</a:t>
            </a:r>
            <a:endParaRPr lang="en-US" noProof="0" dirty="0"/>
          </a:p>
        </p:txBody>
      </p:sp>
      <p:sp>
        <p:nvSpPr>
          <p:cNvPr id="3" name="Slide Number Placeholder 2"/>
          <p:cNvSpPr>
            <a:spLocks noGrp="1"/>
          </p:cNvSpPr>
          <p:nvPr>
            <p:ph type="sldNum" sz="quarter" idx="13"/>
          </p:nvPr>
        </p:nvSpPr>
        <p:spPr/>
        <p:txBody>
          <a:bodyPr/>
          <a:lstStyle/>
          <a:p>
            <a:fld id="{19B51A1E-902D-48AF-9020-955120F399B6}" type="slidenum">
              <a:rPr lang="en-US" noProof="0" smtClean="0"/>
            </a:fld>
            <a:endParaRPr lang="en-US" noProof="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showMasterSp="0" userDrawn="1">
  <p:cSld name="Title and Content">
    <p:spTree>
      <p:nvGrpSpPr>
        <p:cNvPr id="1" name=""/>
        <p:cNvGrpSpPr/>
        <p:nvPr/>
      </p:nvGrpSpPr>
      <p:grpSpPr>
        <a:xfrm>
          <a:off x="0" y="0"/>
          <a:ext cx="0" cy="0"/>
          <a:chOff x="0" y="0"/>
          <a:chExt cx="0" cy="0"/>
        </a:xfrm>
      </p:grpSpPr>
      <p:sp>
        <p:nvSpPr>
          <p:cNvPr id="11" name="Rectangle 10"/>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548640" y="990600"/>
            <a:ext cx="10805160" cy="1447800"/>
          </a:xfrm>
        </p:spPr>
        <p:txBody>
          <a:bodyPr anchor="t">
            <a:normAutofit/>
          </a:bodyPr>
          <a:lstStyle>
            <a:lvl1pPr>
              <a:lnSpc>
                <a:spcPct val="100000"/>
              </a:lnSpc>
              <a:defRPr sz="4000" b="0">
                <a:latin typeface="+mj-lt"/>
              </a:defRPr>
            </a:lvl1pPr>
          </a:lstStyle>
          <a:p>
            <a:r>
              <a:rPr lang="en-US" noProof="0"/>
              <a:t>Click to edit Master title style</a:t>
            </a:r>
            <a:endParaRPr lang="en-US" noProof="0"/>
          </a:p>
        </p:txBody>
      </p:sp>
      <p:sp>
        <p:nvSpPr>
          <p:cNvPr id="7" name="Content Placeholder 6"/>
          <p:cNvSpPr>
            <a:spLocks noGrp="1"/>
          </p:cNvSpPr>
          <p:nvPr>
            <p:ph sz="quarter" idx="13"/>
          </p:nvPr>
        </p:nvSpPr>
        <p:spPr>
          <a:xfrm>
            <a:off x="548640" y="2667000"/>
            <a:ext cx="10288693" cy="3660648"/>
          </a:xfrm>
        </p:spPr>
        <p:txBody>
          <a:bodyPr lIns="91440" rIns="91440"/>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10" name="Picture Placeholder 9"/>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endParaRPr lang="en-US" noProof="0" dirty="0"/>
          </a:p>
        </p:txBody>
      </p:sp>
      <p:sp>
        <p:nvSpPr>
          <p:cNvPr id="14" name="Slide Number Placeholder 5"/>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fld>
            <a:endParaRPr lang="en-US" noProof="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Emphasis-Subtitle and Content">
    <p:spTree>
      <p:nvGrpSpPr>
        <p:cNvPr id="1" name=""/>
        <p:cNvGrpSpPr/>
        <p:nvPr/>
      </p:nvGrpSpPr>
      <p:grpSpPr>
        <a:xfrm>
          <a:off x="0" y="0"/>
          <a:ext cx="0" cy="0"/>
          <a:chOff x="0" y="0"/>
          <a:chExt cx="0" cy="0"/>
        </a:xfrm>
      </p:grpSpPr>
      <p:sp>
        <p:nvSpPr>
          <p:cNvPr id="11" name="Rectangle 10"/>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548640" y="990600"/>
            <a:ext cx="10805160" cy="707886"/>
          </a:xfrm>
        </p:spPr>
        <p:txBody>
          <a:bodyPr anchor="t">
            <a:normAutofit/>
          </a:bodyPr>
          <a:lstStyle>
            <a:lvl1pPr>
              <a:lnSpc>
                <a:spcPct val="100000"/>
              </a:lnSpc>
              <a:defRPr sz="4000" b="0">
                <a:latin typeface="+mj-lt"/>
              </a:defRPr>
            </a:lvl1pPr>
          </a:lstStyle>
          <a:p>
            <a:r>
              <a:rPr lang="en-US" noProof="0"/>
              <a:t>Click to edit Master title style</a:t>
            </a:r>
            <a:endParaRPr lang="en-US" noProof="0"/>
          </a:p>
        </p:txBody>
      </p:sp>
      <p:sp>
        <p:nvSpPr>
          <p:cNvPr id="7" name="Content Placeholder 6"/>
          <p:cNvSpPr>
            <a:spLocks noGrp="1"/>
          </p:cNvSpPr>
          <p:nvPr>
            <p:ph sz="quarter" idx="13"/>
          </p:nvPr>
        </p:nvSpPr>
        <p:spPr>
          <a:xfrm>
            <a:off x="548640" y="2667000"/>
            <a:ext cx="10288693" cy="3660648"/>
          </a:xfrm>
        </p:spPr>
        <p:txBody>
          <a:bodyPr lIns="91440" rIns="91440"/>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10" name="Picture Placeholder 9"/>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endParaRPr lang="en-US" noProof="0" dirty="0"/>
          </a:p>
        </p:txBody>
      </p:sp>
      <p:sp>
        <p:nvSpPr>
          <p:cNvPr id="8" name="Text Placeholder 7"/>
          <p:cNvSpPr>
            <a:spLocks noGrp="1"/>
          </p:cNvSpPr>
          <p:nvPr>
            <p:ph type="body" sz="quarter" idx="16" hasCustomPrompt="1"/>
          </p:nvPr>
        </p:nvSpPr>
        <p:spPr>
          <a:xfrm>
            <a:off x="-1" y="1676400"/>
            <a:ext cx="10837333" cy="424732"/>
          </a:xfrm>
          <a:solidFill>
            <a:schemeClr val="accent1"/>
          </a:solidFill>
        </p:spPr>
        <p:txBody>
          <a:bodyPr wrap="square" lIns="640080" rIns="91440">
            <a:spAutoFit/>
          </a:bodyPr>
          <a:lstStyle>
            <a:lvl1pPr marL="0" indent="0">
              <a:buNone/>
              <a:defRPr sz="2400" b="0">
                <a:solidFill>
                  <a:schemeClr val="bg1"/>
                </a:solidFill>
              </a:defRPr>
            </a:lvl1pPr>
          </a:lstStyle>
          <a:p>
            <a:pPr lvl="0"/>
            <a:r>
              <a:rPr lang="en-US" noProof="0"/>
              <a:t>Add additional text </a:t>
            </a:r>
            <a:endParaRPr lang="en-US" noProof="0"/>
          </a:p>
        </p:txBody>
      </p:sp>
      <p:sp>
        <p:nvSpPr>
          <p:cNvPr id="13" name="Slide Number Placeholder 5"/>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fld>
            <a:endParaRPr lang="en-US" noProof="0"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7" Type="http://schemas.openxmlformats.org/officeDocument/2006/relationships/theme" Target="../theme/theme1.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65.xml"/><Relationship Id="rId8" Type="http://schemas.openxmlformats.org/officeDocument/2006/relationships/slideLayout" Target="../slideLayouts/slideLayout64.xml"/><Relationship Id="rId7" Type="http://schemas.openxmlformats.org/officeDocument/2006/relationships/slideLayout" Target="../slideLayouts/slideLayout63.xml"/><Relationship Id="rId6" Type="http://schemas.openxmlformats.org/officeDocument/2006/relationships/slideLayout" Target="../slideLayouts/slideLayout62.xml"/><Relationship Id="rId5" Type="http://schemas.openxmlformats.org/officeDocument/2006/relationships/slideLayout" Target="../slideLayouts/slideLayout61.xml"/><Relationship Id="rId4" Type="http://schemas.openxmlformats.org/officeDocument/2006/relationships/slideLayout" Target="../slideLayouts/slideLayout60.xml"/><Relationship Id="rId3" Type="http://schemas.openxmlformats.org/officeDocument/2006/relationships/slideLayout" Target="../slideLayouts/slideLayout59.xml"/><Relationship Id="rId24" Type="http://schemas.openxmlformats.org/officeDocument/2006/relationships/theme" Target="../theme/theme2.xml"/><Relationship Id="rId23" Type="http://schemas.openxmlformats.org/officeDocument/2006/relationships/slideLayout" Target="../slideLayouts/slideLayout79.xml"/><Relationship Id="rId22" Type="http://schemas.openxmlformats.org/officeDocument/2006/relationships/slideLayout" Target="../slideLayouts/slideLayout78.xml"/><Relationship Id="rId21" Type="http://schemas.openxmlformats.org/officeDocument/2006/relationships/slideLayout" Target="../slideLayouts/slideLayout77.xml"/><Relationship Id="rId20" Type="http://schemas.openxmlformats.org/officeDocument/2006/relationships/slideLayout" Target="../slideLayouts/slideLayout76.xml"/><Relationship Id="rId2" Type="http://schemas.openxmlformats.org/officeDocument/2006/relationships/slideLayout" Target="../slideLayouts/slideLayout58.xml"/><Relationship Id="rId19" Type="http://schemas.openxmlformats.org/officeDocument/2006/relationships/slideLayout" Target="../slideLayouts/slideLayout75.xml"/><Relationship Id="rId18" Type="http://schemas.openxmlformats.org/officeDocument/2006/relationships/slideLayout" Target="../slideLayouts/slideLayout74.xml"/><Relationship Id="rId17" Type="http://schemas.openxmlformats.org/officeDocument/2006/relationships/slideLayout" Target="../slideLayouts/slideLayout73.xml"/><Relationship Id="rId16" Type="http://schemas.openxmlformats.org/officeDocument/2006/relationships/slideLayout" Target="../slideLayouts/slideLayout72.xml"/><Relationship Id="rId15" Type="http://schemas.openxmlformats.org/officeDocument/2006/relationships/slideLayout" Target="../slideLayouts/slideLayout71.xml"/><Relationship Id="rId14" Type="http://schemas.openxmlformats.org/officeDocument/2006/relationships/slideLayout" Target="../slideLayouts/slideLayout70.xml"/><Relationship Id="rId13" Type="http://schemas.openxmlformats.org/officeDocument/2006/relationships/slideLayout" Target="../slideLayouts/slideLayout69.xml"/><Relationship Id="rId12" Type="http://schemas.openxmlformats.org/officeDocument/2006/relationships/slideLayout" Target="../slideLayouts/slideLayout68.xml"/><Relationship Id="rId11" Type="http://schemas.openxmlformats.org/officeDocument/2006/relationships/slideLayout" Target="../slideLayouts/slideLayout67.xml"/><Relationship Id="rId10" Type="http://schemas.openxmlformats.org/officeDocument/2006/relationships/slideLayout" Target="../slideLayouts/slideLayout66.xml"/><Relationship Id="rId1"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8640" y="548640"/>
            <a:ext cx="11106150"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8640" y="2103120"/>
            <a:ext cx="11106150" cy="4221480"/>
          </a:xfrm>
          <a:prstGeom prst="rect">
            <a:avLst/>
          </a:prstGeom>
        </p:spPr>
        <p:txBody>
          <a:bodyPr vert="horz" lIns="45720" tIns="45720" rIns="4572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Lst>
  <p:hf hdr="0" ftr="0" dt="0"/>
  <p:txStyles>
    <p:titleStyle>
      <a:lvl1pPr algn="l" defTabSz="914400" rtl="0" eaLnBrk="1" latinLnBrk="0" hangingPunct="1">
        <a:lnSpc>
          <a:spcPct val="90000"/>
        </a:lnSpc>
        <a:spcBef>
          <a:spcPct val="0"/>
        </a:spcBef>
        <a:buNone/>
        <a:defRPr sz="4200" kern="1200" cap="all" spc="100" baseline="0">
          <a:solidFill>
            <a:schemeClr val="tx1">
              <a:lumMod val="95000"/>
              <a:lumOff val="5000"/>
            </a:schemeClr>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6pPr>
      <a:lvl7pPr marL="106045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7pPr>
      <a:lvl8pPr marL="1216025"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8pPr>
      <a:lvl9pPr marL="136271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9780101" y="6371351"/>
            <a:ext cx="1979897" cy="431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Rectangle 27"/>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p:cNvSpPr/>
          <p:nvPr userDrawn="1"/>
        </p:nvSpPr>
        <p:spPr>
          <a:xfrm>
            <a:off x="0" y="6371351"/>
            <a:ext cx="9780102" cy="432000"/>
          </a:xfrm>
          <a:custGeom>
            <a:avLst/>
            <a:gdLst>
              <a:gd name="connsiteX0" fmla="*/ 0 w 9780102"/>
              <a:gd name="connsiteY0" fmla="*/ 0 h 432000"/>
              <a:gd name="connsiteX1" fmla="*/ 9780102 w 9780102"/>
              <a:gd name="connsiteY1" fmla="*/ 0 h 432000"/>
              <a:gd name="connsiteX2" fmla="*/ 9780102 w 9780102"/>
              <a:gd name="connsiteY2" fmla="*/ 432000 h 432000"/>
              <a:gd name="connsiteX3" fmla="*/ 0 w 9780102"/>
              <a:gd name="connsiteY3" fmla="*/ 432000 h 432000"/>
            </a:gdLst>
            <a:ahLst/>
            <a:cxnLst>
              <a:cxn ang="0">
                <a:pos x="connsiteX0" y="connsiteY0"/>
              </a:cxn>
              <a:cxn ang="0">
                <a:pos x="connsiteX1" y="connsiteY1"/>
              </a:cxn>
              <a:cxn ang="0">
                <a:pos x="connsiteX2" y="connsiteY2"/>
              </a:cxn>
              <a:cxn ang="0">
                <a:pos x="connsiteX3" y="connsiteY3"/>
              </a:cxn>
            </a:cxnLst>
            <a:rect l="l" t="t" r="r" b="b"/>
            <a:pathLst>
              <a:path w="9780102" h="432000">
                <a:moveTo>
                  <a:pt x="0" y="0"/>
                </a:moveTo>
                <a:lnTo>
                  <a:pt x="9780102" y="0"/>
                </a:lnTo>
                <a:lnTo>
                  <a:pt x="9780102" y="432000"/>
                </a:lnTo>
                <a:lnTo>
                  <a:pt x="0" y="4320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p:cNvSpPr>
            <a:spLocks noGrp="1"/>
          </p:cNvSpPr>
          <p:nvPr>
            <p:ph type="title"/>
          </p:nvPr>
        </p:nvSpPr>
        <p:spPr>
          <a:xfrm>
            <a:off x="432000" y="432000"/>
            <a:ext cx="11328000" cy="432000"/>
          </a:xfrm>
          <a:prstGeom prst="rect">
            <a:avLst/>
          </a:prstGeom>
        </p:spPr>
        <p:txBody>
          <a:bodyPr vert="horz" lIns="0" tIns="0" rIns="0" bIns="0" rtlCol="0" anchor="ctr">
            <a:noAutofit/>
          </a:bodyPr>
          <a:lstStyle/>
          <a:p>
            <a:r>
              <a:rPr lang="en-US" noProof="0"/>
              <a:t>Click to edit page title</a:t>
            </a:r>
            <a:endParaRPr lang="en-US" noProof="0"/>
          </a:p>
        </p:txBody>
      </p:sp>
      <p:sp>
        <p:nvSpPr>
          <p:cNvPr id="3" name="Text Placeholder 2"/>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5" name="Footer Placeholder 4"/>
          <p:cNvSpPr>
            <a:spLocks noGrp="1"/>
          </p:cNvSpPr>
          <p:nvPr>
            <p:ph type="ftr" sz="quarter" idx="3"/>
          </p:nvPr>
        </p:nvSpPr>
        <p:spPr>
          <a:xfrm>
            <a:off x="432000" y="6439820"/>
            <a:ext cx="5664000" cy="29506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endParaRPr lang="en-US" noProof="0" dirty="0"/>
          </a:p>
        </p:txBody>
      </p:sp>
      <p:sp>
        <p:nvSpPr>
          <p:cNvPr id="6" name="Slide Number Placeholder 5"/>
          <p:cNvSpPr>
            <a:spLocks noGrp="1"/>
          </p:cNvSpPr>
          <p:nvPr>
            <p:ph type="sldNum" sz="quarter" idx="4"/>
          </p:nvPr>
        </p:nvSpPr>
        <p:spPr>
          <a:xfrm>
            <a:off x="11760000" y="6371351"/>
            <a:ext cx="432000" cy="432000"/>
          </a:xfrm>
          <a:prstGeom prst="rect">
            <a:avLst/>
          </a:prstGeom>
          <a:solidFill>
            <a:schemeClr val="tx1">
              <a:lumMod val="75000"/>
              <a:lumOff val="25000"/>
            </a:schemeClr>
          </a:solidFill>
        </p:spPr>
        <p:txBody>
          <a:bodyPr vert="horz" lIns="0" tIns="0" rIns="0" bIns="0" rtlCol="0" anchor="ctr"/>
          <a:lstStyle>
            <a:lvl1pPr algn="ctr">
              <a:defRPr sz="1200">
                <a:solidFill>
                  <a:schemeClr val="bg1"/>
                </a:solidFill>
                <a:latin typeface="+mj-lt"/>
              </a:defRPr>
            </a:lvl1pPr>
          </a:lstStyle>
          <a:p>
            <a:fld id="{19B51A1E-902D-48AF-9020-955120F399B6}" type="slidenum">
              <a:rPr lang="en-US" noProof="0" smtClean="0"/>
            </a:fld>
            <a:endParaRPr lang="en-US" noProof="0" dirty="0"/>
          </a:p>
        </p:txBody>
      </p:sp>
      <p:sp>
        <p:nvSpPr>
          <p:cNvPr id="4" name="TextBox 3"/>
          <p:cNvSpPr txBox="1"/>
          <p:nvPr userDrawn="1"/>
        </p:nvSpPr>
        <p:spPr>
          <a:xfrm>
            <a:off x="10243100" y="6422491"/>
            <a:ext cx="1053900" cy="380860"/>
          </a:xfrm>
          <a:prstGeom prst="rect">
            <a:avLst/>
          </a:prstGeom>
          <a:noFill/>
        </p:spPr>
        <p:txBody>
          <a:bodyPr wrap="square" tIns="108000" bIns="0" rtlCol="0" anchor="ctr">
            <a:spAutoFit/>
          </a:bodyPr>
          <a:lstStyle/>
          <a:p>
            <a:pPr algn="r">
              <a:lnSpc>
                <a:spcPts val="1000"/>
              </a:lnSpc>
            </a:pPr>
            <a:r>
              <a:rPr lang="en-US" sz="2500" b="1" i="0" spc="-100" baseline="0" noProof="0" dirty="0">
                <a:solidFill>
                  <a:schemeClr val="accent1"/>
                </a:solidFill>
                <a:latin typeface="+mj-lt"/>
              </a:rPr>
              <a:t>TREY</a:t>
            </a:r>
            <a:r>
              <a:rPr lang="en-US" sz="1600" b="1" i="0" spc="-100" baseline="0" noProof="0" dirty="0">
                <a:solidFill>
                  <a:schemeClr val="accent1"/>
                </a:solidFill>
                <a:latin typeface="+mj-lt"/>
              </a:rPr>
              <a:t> </a:t>
            </a:r>
            <a:br>
              <a:rPr lang="en-US" sz="1600" b="1" i="0" spc="-100" baseline="0" noProof="0" dirty="0">
                <a:solidFill>
                  <a:schemeClr val="accent1"/>
                </a:solidFill>
                <a:latin typeface="+mj-lt"/>
              </a:rPr>
            </a:br>
            <a:r>
              <a:rPr lang="en-US" sz="1200" b="0" i="0" spc="140" baseline="0" noProof="0" dirty="0">
                <a:solidFill>
                  <a:schemeClr val="tx1">
                    <a:lumMod val="75000"/>
                    <a:lumOff val="25000"/>
                  </a:schemeClr>
                </a:solidFill>
                <a:latin typeface="+mj-lt"/>
              </a:rPr>
              <a:t>research</a:t>
            </a:r>
            <a:endParaRPr lang="en-US" sz="1200" b="0" i="0" spc="140" baseline="0" noProof="0" dirty="0">
              <a:solidFill>
                <a:schemeClr val="tx1">
                  <a:lumMod val="75000"/>
                  <a:lumOff val="25000"/>
                </a:schemeClr>
              </a:solidFill>
              <a:latin typeface="+mj-lt"/>
            </a:endParaRPr>
          </a:p>
        </p:txBody>
      </p:sp>
      <p:sp>
        <p:nvSpPr>
          <p:cNvPr id="9" name="Rectangle 8"/>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Rectangle 28"/>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p:cNvCxnSpPr/>
          <p:nvPr userDrawn="1"/>
        </p:nvCxnSpPr>
        <p:spPr>
          <a:xfrm flipH="1">
            <a:off x="1" y="6371351"/>
            <a:ext cx="1219199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 id="2147483728" r:id="rId23"/>
  </p:sldLayoutIdLst>
  <p:hf hdr="0" dt="0"/>
  <p:txStyles>
    <p:title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image" Target="../media/image3.jpe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chart" Target="../charts/chart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60.xml"/><Relationship Id="rId1" Type="http://schemas.openxmlformats.org/officeDocument/2006/relationships/image" Target="../media/image4.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61.xm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35.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25.xml"/><Relationship Id="rId8" Type="http://schemas.microsoft.com/office/2007/relationships/diagramDrawing" Target="../diagrams/drawing1.xml"/><Relationship Id="rId7" Type="http://schemas.openxmlformats.org/officeDocument/2006/relationships/diagramColors" Target="../diagrams/colors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3" Type="http://schemas.openxmlformats.org/officeDocument/2006/relationships/image" Target="../media/image13.svg"/><Relationship Id="rId2" Type="http://schemas.openxmlformats.org/officeDocument/2006/relationships/image" Target="../media/image12.png"/><Relationship Id="rId10" Type="http://schemas.openxmlformats.org/officeDocument/2006/relationships/notesSlide" Target="../notesSlides/notesSlide3.xml"/><Relationship Id="rId1" Type="http://schemas.openxmlformats.org/officeDocument/2006/relationships/image" Target="../media/image11.jpeg"/></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37.xml"/><Relationship Id="rId7" Type="http://schemas.openxmlformats.org/officeDocument/2006/relationships/image" Target="../media/image20.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22.png"/><Relationship Id="rId5" Type="http://schemas.microsoft.com/office/2007/relationships/media" Target="../media/media2.webm"/><Relationship Id="rId4" Type="http://schemas.openxmlformats.org/officeDocument/2006/relationships/video" Target="../media/media2.webm"/><Relationship Id="rId3" Type="http://schemas.openxmlformats.org/officeDocument/2006/relationships/image" Target="../media/image21.png"/><Relationship Id="rId2" Type="http://schemas.microsoft.com/office/2007/relationships/media" Target="../media/media1.webm"/><Relationship Id="rId1" Type="http://schemas.openxmlformats.org/officeDocument/2006/relationships/video" Target="../media/media1.webm"/></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1"/>
          </p:nvPr>
        </p:nvPicPr>
        <p:blipFill>
          <a:blip r:embed="rId1"/>
          <a:srcRect t="7813" b="7813"/>
          <a:stretch>
            <a:fillRect/>
          </a:stretch>
        </p:blipFill>
        <p:spPr/>
      </p:pic>
      <p:sp>
        <p:nvSpPr>
          <p:cNvPr id="285" name="Text Placeholder 284"/>
          <p:cNvSpPr>
            <a:spLocks noGrp="1"/>
          </p:cNvSpPr>
          <p:nvPr>
            <p:ph type="body" sz="quarter" idx="13"/>
          </p:nvPr>
        </p:nvSpPr>
        <p:spPr/>
        <p:txBody>
          <a:bodyPr/>
          <a:lstStyle/>
          <a:p>
            <a:endParaRPr lang="en-US" dirty="0"/>
          </a:p>
        </p:txBody>
      </p:sp>
      <p:sp>
        <p:nvSpPr>
          <p:cNvPr id="286" name="Text Placeholder 285"/>
          <p:cNvSpPr>
            <a:spLocks noGrp="1"/>
          </p:cNvSpPr>
          <p:nvPr>
            <p:ph type="body" sz="quarter" idx="15"/>
          </p:nvPr>
        </p:nvSpPr>
        <p:spPr/>
        <p:txBody>
          <a:bodyPr/>
          <a:lstStyle/>
          <a:p>
            <a:endParaRPr lang="en-US" dirty="0"/>
          </a:p>
        </p:txBody>
      </p:sp>
      <p:sp>
        <p:nvSpPr>
          <p:cNvPr id="6" name="Title 5"/>
          <p:cNvSpPr>
            <a:spLocks noGrp="1"/>
          </p:cNvSpPr>
          <p:nvPr>
            <p:ph type="ctrTitle"/>
          </p:nvPr>
        </p:nvSpPr>
        <p:spPr>
          <a:xfrm>
            <a:off x="3786809" y="1103182"/>
            <a:ext cx="5864382" cy="1874521"/>
          </a:xfrm>
        </p:spPr>
        <p:txBody>
          <a:bodyPr>
            <a:normAutofit/>
          </a:bodyPr>
          <a:lstStyle/>
          <a:p>
            <a:pPr>
              <a:lnSpc>
                <a:spcPct val="150000"/>
              </a:lnSpc>
            </a:pPr>
            <a:r>
              <a:rPr lang="en-US" sz="5400" b="1" dirty="0">
                <a:latin typeface="Aptos Display" panose="020B0004020202020204" pitchFamily="34" charset="0"/>
              </a:rPr>
              <a:t>OCTOPUS</a:t>
            </a:r>
            <a:br>
              <a:rPr lang="en-US" dirty="0"/>
            </a:br>
            <a:r>
              <a:rPr lang="en-US" sz="1800" dirty="0">
                <a:effectLst/>
                <a:latin typeface="Microsoft Sans Serif" panose="020B0604020202020204" pitchFamily="34" charset="0"/>
                <a:ea typeface="Microsoft Sans Serif" panose="020B0604020202020204" pitchFamily="34" charset="0"/>
                <a:cs typeface="Times New Roman" panose="02020603050405020304" pitchFamily="18" charset="0"/>
              </a:rPr>
              <a:t>A multinational corporation</a:t>
            </a:r>
            <a:endParaRPr lang="en-US" dirty="0"/>
          </a:p>
        </p:txBody>
      </p:sp>
      <p:sp>
        <p:nvSpPr>
          <p:cNvPr id="7" name="Subtitle 6"/>
          <p:cNvSpPr>
            <a:spLocks noGrp="1"/>
          </p:cNvSpPr>
          <p:nvPr>
            <p:ph type="subTitle" idx="1"/>
          </p:nvPr>
        </p:nvSpPr>
        <p:spPr>
          <a:xfrm>
            <a:off x="4865884" y="4713138"/>
            <a:ext cx="4072586" cy="1463038"/>
          </a:xfrm>
        </p:spPr>
        <p:txBody>
          <a:bodyPr>
            <a:normAutofit fontScale="92500" lnSpcReduction="20000"/>
          </a:bodyPr>
          <a:lstStyle/>
          <a:p>
            <a:endParaRPr lang="en-US" dirty="0"/>
          </a:p>
          <a:p>
            <a:r>
              <a:rPr lang="en-US" dirty="0"/>
              <a:t>Name: Md Rassel Hossain Rocky</a:t>
            </a:r>
            <a:endParaRPr lang="en-US" dirty="0"/>
          </a:p>
          <a:p>
            <a:r>
              <a:rPr lang="en-US" dirty="0"/>
              <a:t>Batch – 60</a:t>
            </a:r>
            <a:endParaRPr lang="en-US" dirty="0"/>
          </a:p>
          <a:p>
            <a:r>
              <a:rPr lang="en-US" dirty="0"/>
              <a:t>Dept. of Soil and Environmental Sciences</a:t>
            </a:r>
            <a:endParaRPr lang="en-US" dirty="0"/>
          </a:p>
          <a:p>
            <a:r>
              <a:rPr lang="en-US" dirty="0"/>
              <a:t>Date: 05/02/2025</a:t>
            </a:r>
            <a:endParaRPr lang="en-US" dirty="0"/>
          </a:p>
        </p:txBody>
      </p:sp>
      <p:pic>
        <p:nvPicPr>
          <p:cNvPr id="3" name="Picture 2"/>
          <p:cNvPicPr>
            <a:picLocks noChangeAspect="1"/>
          </p:cNvPicPr>
          <p:nvPr/>
        </p:nvPicPr>
        <p:blipFill>
          <a:blip r:embed="rId2"/>
          <a:srcRect/>
          <a:stretch>
            <a:fillRect/>
          </a:stretch>
        </p:blipFill>
        <p:spPr>
          <a:xfrm>
            <a:off x="1902677" y="957262"/>
            <a:ext cx="2519246" cy="216693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up)">
                                      <p:cBhvr>
                                        <p:cTn id="25" dur="20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7">
                                            <p:txEl>
                                              <p:pRg st="1" end="1"/>
                                            </p:txEl>
                                          </p:spTgt>
                                        </p:tgtEl>
                                        <p:attrNameLst>
                                          <p:attrName>style.visibility</p:attrName>
                                        </p:attrNameLst>
                                      </p:cBhvr>
                                      <p:to>
                                        <p:strVal val="visible"/>
                                      </p:to>
                                    </p:set>
                                    <p:animEffect transition="in" filter="wipe(up)">
                                      <p:cBhvr>
                                        <p:cTn id="30" dur="1500"/>
                                        <p:tgtEl>
                                          <p:spTgt spid="7">
                                            <p:txEl>
                                              <p:pRg st="1" end="1"/>
                                            </p:txEl>
                                          </p:spTgt>
                                        </p:tgtEl>
                                      </p:cBhvr>
                                    </p:animEffect>
                                  </p:childTnLst>
                                </p:cTn>
                              </p:par>
                              <p:par>
                                <p:cTn id="31" presetID="22" presetClass="entr" presetSubtype="1" fill="hold" nodeType="withEffect">
                                  <p:stCondLst>
                                    <p:cond delay="0"/>
                                  </p:stCondLst>
                                  <p:childTnLst>
                                    <p:set>
                                      <p:cBhvr>
                                        <p:cTn id="32" dur="1" fill="hold">
                                          <p:stCondLst>
                                            <p:cond delay="0"/>
                                          </p:stCondLst>
                                        </p:cTn>
                                        <p:tgtEl>
                                          <p:spTgt spid="7">
                                            <p:txEl>
                                              <p:pRg st="2" end="2"/>
                                            </p:txEl>
                                          </p:spTgt>
                                        </p:tgtEl>
                                        <p:attrNameLst>
                                          <p:attrName>style.visibility</p:attrName>
                                        </p:attrNameLst>
                                      </p:cBhvr>
                                      <p:to>
                                        <p:strVal val="visible"/>
                                      </p:to>
                                    </p:set>
                                    <p:animEffect transition="in" filter="wipe(up)">
                                      <p:cBhvr>
                                        <p:cTn id="33" dur="1500"/>
                                        <p:tgtEl>
                                          <p:spTgt spid="7">
                                            <p:txEl>
                                              <p:pRg st="2" end="2"/>
                                            </p:txEl>
                                          </p:spTgt>
                                        </p:tgtEl>
                                      </p:cBhvr>
                                    </p:animEffect>
                                  </p:childTnLst>
                                </p:cTn>
                              </p:par>
                              <p:par>
                                <p:cTn id="34" presetID="22" presetClass="entr" presetSubtype="1" fill="hold" nodeType="withEffect">
                                  <p:stCondLst>
                                    <p:cond delay="0"/>
                                  </p:stCondLst>
                                  <p:childTnLst>
                                    <p:set>
                                      <p:cBhvr>
                                        <p:cTn id="35" dur="1" fill="hold">
                                          <p:stCondLst>
                                            <p:cond delay="0"/>
                                          </p:stCondLst>
                                        </p:cTn>
                                        <p:tgtEl>
                                          <p:spTgt spid="7">
                                            <p:txEl>
                                              <p:pRg st="3" end="3"/>
                                            </p:txEl>
                                          </p:spTgt>
                                        </p:tgtEl>
                                        <p:attrNameLst>
                                          <p:attrName>style.visibility</p:attrName>
                                        </p:attrNameLst>
                                      </p:cBhvr>
                                      <p:to>
                                        <p:strVal val="visible"/>
                                      </p:to>
                                    </p:set>
                                    <p:animEffect transition="in" filter="wipe(up)">
                                      <p:cBhvr>
                                        <p:cTn id="36" dur="1500"/>
                                        <p:tgtEl>
                                          <p:spTgt spid="7">
                                            <p:txEl>
                                              <p:pRg st="3" end="3"/>
                                            </p:txEl>
                                          </p:spTgt>
                                        </p:tgtEl>
                                      </p:cBhvr>
                                    </p:animEffect>
                                  </p:childTnLst>
                                </p:cTn>
                              </p:par>
                              <p:par>
                                <p:cTn id="37" presetID="22" presetClass="entr" presetSubtype="1" fill="hold" nodeType="withEffect">
                                  <p:stCondLst>
                                    <p:cond delay="0"/>
                                  </p:stCondLst>
                                  <p:childTnLst>
                                    <p:set>
                                      <p:cBhvr>
                                        <p:cTn id="38" dur="1" fill="hold">
                                          <p:stCondLst>
                                            <p:cond delay="0"/>
                                          </p:stCondLst>
                                        </p:cTn>
                                        <p:tgtEl>
                                          <p:spTgt spid="7">
                                            <p:txEl>
                                              <p:pRg st="4" end="4"/>
                                            </p:txEl>
                                          </p:spTgt>
                                        </p:tgtEl>
                                        <p:attrNameLst>
                                          <p:attrName>style.visibility</p:attrName>
                                        </p:attrNameLst>
                                      </p:cBhvr>
                                      <p:to>
                                        <p:strVal val="visible"/>
                                      </p:to>
                                    </p:set>
                                    <p:animEffect transition="in" filter="wipe(up)">
                                      <p:cBhvr>
                                        <p:cTn id="39" dur="1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chemeClr val="accent5">
                    <a:lumMod val="75000"/>
                  </a:schemeClr>
                </a:solidFill>
                <a:effectLst/>
                <a:latin typeface="Times New Roman" panose="02020603050405020304" pitchFamily="18" charset="0"/>
                <a:ea typeface="Microsoft Sans Serif" panose="020B0604020202020204" pitchFamily="34" charset="0"/>
                <a:cs typeface="Times New Roman" panose="02020603050405020304" pitchFamily="18" charset="0"/>
              </a:rPr>
              <a:t>Sales and Cost Statistics</a:t>
            </a:r>
            <a:endParaRPr lang="en-US" dirty="0"/>
          </a:p>
        </p:txBody>
      </p:sp>
      <p:sp>
        <p:nvSpPr>
          <p:cNvPr id="3" name="Slide Number Placeholder 2"/>
          <p:cNvSpPr>
            <a:spLocks noGrp="1"/>
          </p:cNvSpPr>
          <p:nvPr>
            <p:ph type="sldNum" sz="quarter" idx="4"/>
          </p:nvPr>
        </p:nvSpPr>
        <p:spPr/>
        <p:txBody>
          <a:bodyPr/>
          <a:lstStyle/>
          <a:p>
            <a:fld id="{4FAB73BC-B049-4115-A692-8D63A059BFB8}" type="slidenum">
              <a:rPr lang="en-US" noProof="0" smtClean="0"/>
            </a:fld>
            <a:endParaRPr lang="en-US" noProof="0" dirty="0"/>
          </a:p>
        </p:txBody>
      </p:sp>
      <p:graphicFrame>
        <p:nvGraphicFramePr>
          <p:cNvPr id="4" name="Chart 3"/>
          <p:cNvGraphicFramePr/>
          <p:nvPr/>
        </p:nvGraphicFramePr>
        <p:xfrm>
          <a:off x="1447800" y="1844040"/>
          <a:ext cx="8524875" cy="449580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mc:AlternateContent xmlns:mc="http://schemas.openxmlformats.org/markup-compatibility/2006">
    <mc:Choice xmlns:p14="http://schemas.microsoft.com/office/powerpoint/2010/main" Requires="p14">
      <p:transition spd="slow" p14:dur="15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endParaRPr lang="en-US" dirty="0"/>
          </a:p>
        </p:txBody>
      </p:sp>
      <p:sp>
        <p:nvSpPr>
          <p:cNvPr id="3" name="Slide Number Placeholder 2"/>
          <p:cNvSpPr>
            <a:spLocks noGrp="1"/>
          </p:cNvSpPr>
          <p:nvPr>
            <p:ph type="sldNum" sz="quarter" idx="4"/>
          </p:nvPr>
        </p:nvSpPr>
        <p:spPr/>
        <p:txBody>
          <a:bodyPr/>
          <a:lstStyle/>
          <a:p>
            <a:fld id="{4FAB73BC-B049-4115-A692-8D63A059BFB8}" type="slidenum">
              <a:rPr lang="en-US" noProof="0" smtClean="0"/>
            </a:fld>
            <a:endParaRPr lang="en-US" noProof="0" dirty="0"/>
          </a:p>
        </p:txBody>
      </p:sp>
      <p:sp>
        <p:nvSpPr>
          <p:cNvPr id="4" name="TextBox 3"/>
          <p:cNvSpPr txBox="1"/>
          <p:nvPr/>
        </p:nvSpPr>
        <p:spPr>
          <a:xfrm>
            <a:off x="628788" y="1629073"/>
            <a:ext cx="4267200" cy="4893647"/>
          </a:xfrm>
          <a:prstGeom prst="rect">
            <a:avLst/>
          </a:prstGeom>
          <a:noFill/>
        </p:spPr>
        <p:txBody>
          <a:bodyPr wrap="square" rtlCol="0">
            <a:spAutoFit/>
          </a:bodyPr>
          <a:lstStyle/>
          <a:p>
            <a:pPr marL="342900" indent="-342900">
              <a:buClr>
                <a:srgbClr val="00B0F0"/>
              </a:buClr>
              <a:buFont typeface="Wingdings" panose="05000000000000000000" pitchFamily="2" charset="2"/>
              <a:buChar char=""/>
            </a:pPr>
            <a:r>
              <a:rPr lang="en-US" sz="2400" dirty="0">
                <a:effectLst/>
                <a:latin typeface="Times New Roman" panose="02020603050405020304" pitchFamily="18" charset="0"/>
                <a:ea typeface="Microsoft Sans Serif" panose="020B0604020202020204" pitchFamily="34" charset="0"/>
              </a:rPr>
              <a:t>OCTOPUS is a corporation that firmly believes in providing equal opportunity for everyone, and our talent management has ensured the perfect atmosphere for the workforce, enabling them to work together as a team. </a:t>
            </a:r>
            <a:endParaRPr lang="en-US" sz="2400" dirty="0">
              <a:effectLst/>
              <a:latin typeface="Times New Roman" panose="02020603050405020304" pitchFamily="18" charset="0"/>
              <a:ea typeface="Microsoft Sans Serif" panose="020B0604020202020204" pitchFamily="34" charset="0"/>
            </a:endParaRPr>
          </a:p>
          <a:p>
            <a:pPr marL="342900" indent="-342900">
              <a:buClr>
                <a:srgbClr val="00B0F0"/>
              </a:buClr>
              <a:buFont typeface="Wingdings" panose="05000000000000000000" pitchFamily="2" charset="2"/>
              <a:buChar char="ª"/>
            </a:pPr>
            <a:r>
              <a:rPr lang="en-US" sz="2400" dirty="0">
                <a:effectLst/>
                <a:latin typeface="Times New Roman" panose="02020603050405020304" pitchFamily="18" charset="0"/>
                <a:ea typeface="Microsoft Sans Serif" panose="020B0604020202020204" pitchFamily="34" charset="0"/>
              </a:rPr>
              <a:t>Above all, as a company, OCTOPUS truly believes in dedicating itself for the benefit of its stakeholders and society at large.</a:t>
            </a:r>
            <a:endParaRPr lang="en-US" sz="2400" dirty="0"/>
          </a:p>
        </p:txBody>
      </p:sp>
      <p:sp>
        <p:nvSpPr>
          <p:cNvPr id="5" name="TextBox 4"/>
          <p:cNvSpPr txBox="1"/>
          <p:nvPr/>
        </p:nvSpPr>
        <p:spPr>
          <a:xfrm>
            <a:off x="7543800" y="3075622"/>
            <a:ext cx="4648200" cy="3447098"/>
          </a:xfrm>
          <a:prstGeom prst="rect">
            <a:avLst/>
          </a:prstGeom>
          <a:noFill/>
        </p:spPr>
        <p:txBody>
          <a:bodyPr wrap="square" rtlCol="0">
            <a:spAutoFit/>
          </a:bodyPr>
          <a:lstStyle/>
          <a:p>
            <a:r>
              <a:rPr lang="en-US" b="1" dirty="0"/>
              <a:t>Corporate Headquarters: </a:t>
            </a:r>
            <a:endParaRPr lang="en-US" b="1" dirty="0"/>
          </a:p>
          <a:p>
            <a:r>
              <a:rPr lang="en-US" sz="2000" dirty="0"/>
              <a:t>Octopus Center</a:t>
            </a:r>
            <a:endParaRPr lang="en-US" sz="2000" dirty="0"/>
          </a:p>
          <a:p>
            <a:r>
              <a:rPr lang="en-US" sz="2000" dirty="0"/>
              <a:t>3rd Baitul Aman Road, </a:t>
            </a:r>
            <a:r>
              <a:rPr lang="en-US" sz="2000" dirty="0" err="1"/>
              <a:t>Rupatoli</a:t>
            </a:r>
            <a:r>
              <a:rPr lang="en-US" sz="2000" dirty="0"/>
              <a:t>,</a:t>
            </a:r>
            <a:endParaRPr lang="en-US" sz="2000" dirty="0"/>
          </a:p>
          <a:p>
            <a:r>
              <a:rPr lang="en-US" sz="2000" dirty="0"/>
              <a:t>Barisal - 8200, Bangladesh.</a:t>
            </a:r>
            <a:endParaRPr lang="en-US" sz="2000" dirty="0"/>
          </a:p>
          <a:p>
            <a:r>
              <a:rPr lang="en-US" sz="2000" dirty="0"/>
              <a:t>Phone: +880-1631401055</a:t>
            </a:r>
            <a:endParaRPr lang="en-US" sz="2000" dirty="0"/>
          </a:p>
          <a:p>
            <a:r>
              <a:rPr lang="en-US" sz="2000" dirty="0"/>
              <a:t>Fax: +88-02-8867435</a:t>
            </a:r>
            <a:endParaRPr lang="en-US" sz="2000" dirty="0"/>
          </a:p>
          <a:p>
            <a:r>
              <a:rPr lang="en-US" sz="2000" b="1" dirty="0"/>
              <a:t>Factory</a:t>
            </a:r>
            <a:r>
              <a:rPr lang="en-US" sz="2000" dirty="0"/>
              <a:t>: </a:t>
            </a:r>
            <a:r>
              <a:rPr lang="en-US" sz="2000" dirty="0" err="1"/>
              <a:t>Pangsha</a:t>
            </a:r>
            <a:r>
              <a:rPr lang="en-US" sz="2000" dirty="0"/>
              <a:t>, P.S: Biman Bondor, </a:t>
            </a:r>
            <a:endParaRPr lang="en-US" sz="2000" dirty="0"/>
          </a:p>
          <a:p>
            <a:r>
              <a:rPr lang="en-US" sz="2000" dirty="0"/>
              <a:t>                   Upazila: </a:t>
            </a:r>
            <a:r>
              <a:rPr lang="en-US" sz="2000" dirty="0" err="1"/>
              <a:t>Babugonj</a:t>
            </a:r>
            <a:r>
              <a:rPr lang="en-US" sz="2000" dirty="0"/>
              <a:t>, Barisal, Bangladesh.</a:t>
            </a:r>
            <a:endParaRPr lang="en-US" sz="2000" dirty="0"/>
          </a:p>
          <a:p>
            <a:r>
              <a:rPr lang="en-US" sz="2000" b="1" dirty="0"/>
              <a:t>Email</a:t>
            </a:r>
            <a:r>
              <a:rPr lang="en-US" sz="2000" dirty="0"/>
              <a:t>: info@octopusconsumer.com</a:t>
            </a:r>
            <a:endParaRPr lang="en-US" sz="2000" dirty="0"/>
          </a:p>
          <a:p>
            <a:r>
              <a:rPr lang="en-US" sz="2000" b="1" dirty="0"/>
              <a:t>Social: </a:t>
            </a:r>
            <a:endParaRPr lang="en-US" sz="2000" b="1" dirty="0"/>
          </a:p>
        </p:txBody>
      </p:sp>
      <p:pic>
        <p:nvPicPr>
          <p:cNvPr id="9" name="Picture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458200" y="6143010"/>
            <a:ext cx="1695450" cy="51435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3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8" presetClass="entr" presetSubtype="32"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diamond(out)">
                                      <p:cBhvr>
                                        <p:cTn id="19"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Handing touching mobile phone"/>
          <p:cNvPicPr>
            <a:picLocks noGrp="1" noChangeAspect="1"/>
          </p:cNvPicPr>
          <p:nvPr>
            <p:ph type="pic" sz="quarter" idx="14"/>
          </p:nvPr>
        </p:nvPicPr>
        <p:blipFill>
          <a:blip r:embed="rId1" cstate="screen"/>
          <a:srcRect/>
          <a:stretch>
            <a:fillRect/>
          </a:stretch>
        </p:blipFill>
        <p:spPr/>
      </p:pic>
      <p:sp>
        <p:nvSpPr>
          <p:cNvPr id="20" name="Rectangle 19"/>
          <p:cNvSpPr/>
          <p:nvPr/>
        </p:nvSpPr>
        <p:spPr>
          <a:xfrm>
            <a:off x="9348588" y="3688075"/>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Candara" panose="020E0502030303020204"/>
              <a:ea typeface="+mn-ea"/>
              <a:cs typeface="+mn-cs"/>
            </a:endParaRPr>
          </a:p>
        </p:txBody>
      </p:sp>
      <p:sp>
        <p:nvSpPr>
          <p:cNvPr id="2" name="Title 1"/>
          <p:cNvSpPr>
            <a:spLocks noGrp="1"/>
          </p:cNvSpPr>
          <p:nvPr>
            <p:ph type="title"/>
          </p:nvPr>
        </p:nvSpPr>
        <p:spPr/>
        <p:txBody>
          <a:bodyPr/>
          <a:lstStyle/>
          <a:p>
            <a:r>
              <a:rPr lang="en-US" dirty="0"/>
              <a:t>About Us</a:t>
            </a:r>
            <a:endParaRPr lang="en-US" dirty="0"/>
          </a:p>
        </p:txBody>
      </p:sp>
      <p:sp>
        <p:nvSpPr>
          <p:cNvPr id="3" name="Text Placeholder 2"/>
          <p:cNvSpPr>
            <a:spLocks noGrp="1"/>
          </p:cNvSpPr>
          <p:nvPr>
            <p:ph type="body" sz="quarter" idx="32"/>
          </p:nvPr>
        </p:nvSpPr>
        <p:spPr/>
        <p:txBody>
          <a:bodyPr/>
          <a:lstStyle/>
          <a:p>
            <a:r>
              <a:rPr kumimoji="0" lang="en-US" altLang="en-US" sz="1800" b="1" i="0" u="none" strike="noStrike" cap="none" normalizeH="0" baseline="0" dirty="0">
                <a:ln>
                  <a:noFill/>
                </a:ln>
                <a:effectLst/>
                <a:latin typeface="Arial" panose="020B0604020202020204" pitchFamily="34" charset="0"/>
              </a:rPr>
              <a:t>Octopus is one of the most popular food and beverage company in Bangladesh.</a:t>
            </a:r>
            <a:r>
              <a:rPr kumimoji="0" lang="en-US" altLang="en-US" sz="1800" b="0" i="0" u="none" strike="noStrike" cap="none" normalizeH="0" baseline="0" dirty="0">
                <a:ln>
                  <a:noFill/>
                </a:ln>
                <a:solidFill>
                  <a:schemeClr val="tx1"/>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a:p>
            <a:endParaRPr lang="en-US" dirty="0"/>
          </a:p>
        </p:txBody>
      </p:sp>
      <p:sp>
        <p:nvSpPr>
          <p:cNvPr id="6" name="Slide Number Placeholder 5"/>
          <p:cNvSpPr>
            <a:spLocks noGrp="1"/>
          </p:cNvSpPr>
          <p:nvPr>
            <p:ph type="sldNum" sz="quarter" idx="33"/>
          </p:nvPr>
        </p:nvSpPr>
        <p:spPr>
          <a:solidFill>
            <a:schemeClr val="tx1">
              <a:lumMod val="95000"/>
              <a:lumOff val="5000"/>
            </a:schemeClr>
          </a:solidFill>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19B51A1E-902D-48AF-9020-955120F399B6}" type="slidenum">
              <a:rPr kumimoji="0" lang="en-US" sz="1200" b="0" i="0" u="none" strike="noStrike" kern="1200" cap="none" spc="0" normalizeH="0" baseline="0" noProof="0" smtClean="0">
                <a:ln>
                  <a:noFill/>
                </a:ln>
                <a:solidFill>
                  <a:srgbClr val="FFFFFF"/>
                </a:solidFill>
                <a:effectLst/>
                <a:uLnTx/>
                <a:uFillTx/>
                <a:latin typeface="Corbel" panose="020B0503020204020204"/>
                <a:ea typeface="+mn-ea"/>
                <a:cs typeface="+mn-cs"/>
              </a:rPr>
            </a:fld>
            <a:endParaRPr kumimoji="0" lang="en-US" sz="12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14" name="Rectangle 5"/>
          <p:cNvSpPr>
            <a:spLocks noChangeArrowheads="1"/>
          </p:cNvSpPr>
          <p:nvPr/>
        </p:nvSpPr>
        <p:spPr bwMode="auto">
          <a:xfrm>
            <a:off x="410570" y="1086337"/>
            <a:ext cx="5685430" cy="4362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285750" marR="0" indent="-285750" algn="just">
              <a:lnSpc>
                <a:spcPct val="115000"/>
              </a:lnSpc>
              <a:spcBef>
                <a:spcPts val="0"/>
              </a:spcBef>
              <a:spcAft>
                <a:spcPts val="800"/>
              </a:spcAft>
              <a:buFont typeface="Wingdings" panose="05000000000000000000" pitchFamily="2" charset="2"/>
              <a:buChar char="§"/>
            </a:pPr>
            <a:r>
              <a:rPr lang="en-US" sz="2400" dirty="0">
                <a:effectLst/>
                <a:latin typeface="Times New Roman" panose="02020603050405020304" pitchFamily="18" charset="0"/>
                <a:ea typeface="Microsoft Sans Serif" panose="020B0604020202020204" pitchFamily="34" charset="0"/>
                <a:cs typeface="Times New Roman" panose="02020603050405020304" pitchFamily="18" charset="0"/>
              </a:rPr>
              <a:t>Its main objective is to help reduce poverty and boost the agricultural sector in Bangladesh.</a:t>
            </a:r>
            <a:endParaRPr lang="en-US" sz="2400" dirty="0">
              <a:effectLst/>
              <a:latin typeface="Microsoft Sans Serif" panose="020B0604020202020204" pitchFamily="34" charset="0"/>
              <a:ea typeface="Microsoft Sans Serif" panose="020B0604020202020204" pitchFamily="34"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pPr>
            <a:r>
              <a:rPr lang="en-US" sz="2400" dirty="0">
                <a:effectLst/>
                <a:latin typeface="Times New Roman" panose="02020603050405020304" pitchFamily="18" charset="0"/>
                <a:ea typeface="Microsoft Sans Serif" panose="020B0604020202020204" pitchFamily="34" charset="0"/>
              </a:rPr>
              <a:t>Octopus has been working towards this goal since 2022, particularly in developing the agricultural and rural areas of the country. </a:t>
            </a:r>
            <a:endParaRPr lang="en-US" sz="2400" dirty="0">
              <a:effectLst/>
              <a:latin typeface="Times New Roman" panose="02020603050405020304" pitchFamily="18" charset="0"/>
              <a:ea typeface="Microsoft Sans Serif" panose="020B0604020202020204" pitchFamily="34" charset="0"/>
            </a:endParaRPr>
          </a:p>
          <a:p>
            <a:pPr marL="285750" indent="-285750" defTabSz="914400" eaLnBrk="0" fontAlgn="base" hangingPunct="0">
              <a:spcBef>
                <a:spcPct val="0"/>
              </a:spcBef>
              <a:spcAft>
                <a:spcPct val="0"/>
              </a:spcAft>
              <a:buFont typeface="Wingdings" panose="05000000000000000000" pitchFamily="2" charset="2"/>
              <a:buChar char="§"/>
            </a:pPr>
            <a:r>
              <a:rPr lang="en-US" sz="2400" dirty="0">
                <a:effectLst/>
                <a:latin typeface="Times New Roman" panose="02020603050405020304" pitchFamily="18" charset="0"/>
                <a:ea typeface="Microsoft Sans Serif" panose="020B0604020202020204" pitchFamily="34" charset="0"/>
                <a:cs typeface="Times New Roman" panose="02020603050405020304" pitchFamily="18" charset="0"/>
              </a:rPr>
              <a:t>Octopus currently provides direct employment to around 2000 individuals and indirectly supports 100000.</a:t>
            </a:r>
            <a:endParaRPr lang="en-US" sz="2400" dirty="0">
              <a:effectLst/>
              <a:latin typeface="Microsoft Sans Serif" panose="020B0604020202020204" pitchFamily="34" charset="0"/>
              <a:ea typeface="Microsoft Sans Serif" panose="020B06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125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 dur="1250" fill="hold"/>
                                        <p:tgtEl>
                                          <p:spTgt spid="1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anim calcmode="lin" valueType="num">
                                      <p:cBhvr additive="base">
                                        <p:cTn id="11" dur="1250" fill="hold"/>
                                        <p:tgtEl>
                                          <p:spTgt spid="14">
                                            <p:txEl>
                                              <p:pRg st="1" end="1"/>
                                            </p:txEl>
                                          </p:spTgt>
                                        </p:tgtEl>
                                        <p:attrNameLst>
                                          <p:attrName>ppt_x</p:attrName>
                                        </p:attrNameLst>
                                      </p:cBhvr>
                                      <p:tavLst>
                                        <p:tav tm="0">
                                          <p:val>
                                            <p:strVal val="#ppt_x"/>
                                          </p:val>
                                        </p:tav>
                                        <p:tav tm="100000">
                                          <p:val>
                                            <p:strVal val="#ppt_x"/>
                                          </p:val>
                                        </p:tav>
                                      </p:tavLst>
                                    </p:anim>
                                    <p:anim calcmode="lin" valueType="num">
                                      <p:cBhvr additive="base">
                                        <p:cTn id="12" dur="1250" fill="hold"/>
                                        <p:tgtEl>
                                          <p:spTgt spid="1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anim calcmode="lin" valueType="num">
                                      <p:cBhvr additive="base">
                                        <p:cTn id="15" dur="1250" fill="hold"/>
                                        <p:tgtEl>
                                          <p:spTgt spid="14">
                                            <p:txEl>
                                              <p:pRg st="2" end="2"/>
                                            </p:txEl>
                                          </p:spTgt>
                                        </p:tgtEl>
                                        <p:attrNameLst>
                                          <p:attrName>ppt_x</p:attrName>
                                        </p:attrNameLst>
                                      </p:cBhvr>
                                      <p:tavLst>
                                        <p:tav tm="0">
                                          <p:val>
                                            <p:strVal val="#ppt_x"/>
                                          </p:val>
                                        </p:tav>
                                        <p:tav tm="100000">
                                          <p:val>
                                            <p:strVal val="#ppt_x"/>
                                          </p:val>
                                        </p:tav>
                                      </p:tavLst>
                                    </p:anim>
                                    <p:anim calcmode="lin" valueType="num">
                                      <p:cBhvr additive="base">
                                        <p:cTn id="16" dur="1250" fill="hold"/>
                                        <p:tgtEl>
                                          <p:spTgt spid="1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Candara" panose="020E0502030303020204"/>
              <a:ea typeface="+mn-ea"/>
              <a:cs typeface="+mn-cs"/>
            </a:endParaRPr>
          </a:p>
        </p:txBody>
      </p:sp>
      <p:sp>
        <p:nvSpPr>
          <p:cNvPr id="2" name="Title 1"/>
          <p:cNvSpPr>
            <a:spLocks noGrp="1"/>
          </p:cNvSpPr>
          <p:nvPr>
            <p:ph type="title"/>
          </p:nvPr>
        </p:nvSpPr>
        <p:spPr>
          <a:xfrm>
            <a:off x="6096000" y="1927467"/>
            <a:ext cx="6096000" cy="1124345"/>
          </a:xfrm>
        </p:spPr>
        <p:txBody>
          <a:bodyPr/>
          <a:lstStyle/>
          <a:p>
            <a:pPr algn="l"/>
            <a:r>
              <a:rPr lang="en-US" b="1" i="0" dirty="0">
                <a:solidFill>
                  <a:schemeClr val="tx1"/>
                </a:solidFill>
                <a:effectLst/>
                <a:highlight>
                  <a:srgbClr val="F2F2F2"/>
                </a:highlight>
                <a:latin typeface="Poppins" panose="00000500000000000000" pitchFamily="2" charset="0"/>
              </a:rPr>
              <a:t>Our Inception</a:t>
            </a:r>
            <a:endParaRPr lang="en-US" b="1" i="0" dirty="0">
              <a:solidFill>
                <a:schemeClr val="tx1"/>
              </a:solidFill>
              <a:effectLst/>
              <a:highlight>
                <a:srgbClr val="F2F2F2"/>
              </a:highlight>
              <a:latin typeface="Poppins" panose="00000500000000000000" pitchFamily="2" charset="0"/>
            </a:endParaRPr>
          </a:p>
        </p:txBody>
      </p:sp>
      <p:sp>
        <p:nvSpPr>
          <p:cNvPr id="3" name="Text Placeholder 2"/>
          <p:cNvSpPr>
            <a:spLocks noGrp="1"/>
          </p:cNvSpPr>
          <p:nvPr>
            <p:ph type="body" sz="quarter" idx="32"/>
          </p:nvPr>
        </p:nvSpPr>
        <p:spPr>
          <a:xfrm>
            <a:off x="4876800" y="2994141"/>
            <a:ext cx="7315200" cy="590155"/>
          </a:xfrm>
        </p:spPr>
        <p:txBody>
          <a:bodyPr/>
          <a:lstStyle/>
          <a:p>
            <a:r>
              <a:rPr lang="en-US" dirty="0"/>
              <a:t>Octopus</a:t>
            </a:r>
            <a:endParaRPr lang="en-US" dirty="0"/>
          </a:p>
        </p:txBody>
      </p:sp>
      <p:sp>
        <p:nvSpPr>
          <p:cNvPr id="4" name="Content Placeholder 3"/>
          <p:cNvSpPr>
            <a:spLocks noGrp="1"/>
          </p:cNvSpPr>
          <p:nvPr>
            <p:ph sz="half" idx="1"/>
          </p:nvPr>
        </p:nvSpPr>
        <p:spPr>
          <a:xfrm>
            <a:off x="6287770" y="3763645"/>
            <a:ext cx="5577840" cy="2428240"/>
          </a:xfrm>
        </p:spPr>
        <p:txBody>
          <a:bodyPr/>
          <a:lstStyle/>
          <a:p>
            <a:pPr marL="0" indent="0" algn="ctr">
              <a:buNone/>
            </a:pPr>
            <a:r>
              <a:rPr lang="en-US" sz="2000" dirty="0">
                <a:latin typeface="Aptos" panose="020B0004020202020204" pitchFamily="34" charset="0"/>
              </a:rPr>
              <a:t>Our story began in 2022, in the hands of visionary Md Rassel Hossain Rocky. He saw an excellent business opportunity in Bangladesh’s optimal cultivating environment. This inspired him to create an epoch-making business to redefine the nation’s food manufacturing industry while serving society and its people. And that’s how Octopus was born.</a:t>
            </a:r>
            <a:endParaRPr lang="en-US" sz="2000" dirty="0">
              <a:latin typeface="Aptos" panose="020B0004020202020204" pitchFamily="34" charset="0"/>
            </a:endParaRPr>
          </a:p>
        </p:txBody>
      </p:sp>
      <p:sp>
        <p:nvSpPr>
          <p:cNvPr id="6" name="Slide Number Placeholder 5"/>
          <p:cNvSpPr>
            <a:spLocks noGrp="1"/>
          </p:cNvSpPr>
          <p:nvPr>
            <p:ph type="sldNum" sz="quarter" idx="33"/>
          </p:nvPr>
        </p:nvSpPr>
        <p:spPr>
          <a:solidFill>
            <a:schemeClr val="tx1">
              <a:lumMod val="95000"/>
              <a:lumOff val="5000"/>
            </a:schemeClr>
          </a:solidFill>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fld id="{19B51A1E-902D-48AF-9020-955120F399B6}" type="slidenum">
              <a:rPr kumimoji="0" lang="en-US" sz="1200" b="0" i="0" u="none" strike="noStrike" kern="1200" cap="none" spc="0" normalizeH="0" baseline="0" noProof="0" smtClean="0">
                <a:ln>
                  <a:noFill/>
                </a:ln>
                <a:solidFill>
                  <a:srgbClr val="FFFFFF"/>
                </a:solidFill>
                <a:effectLst/>
                <a:uLnTx/>
                <a:uFillTx/>
                <a:latin typeface="Corbel" panose="020B0503020204020204"/>
                <a:ea typeface="+mn-ea"/>
                <a:cs typeface="+mn-cs"/>
              </a:rPr>
            </a:fld>
            <a:endParaRPr kumimoji="0" lang="en-US" sz="12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pic>
        <p:nvPicPr>
          <p:cNvPr id="9" name="Picture Placeholder 8"/>
          <p:cNvPicPr>
            <a:picLocks noGrp="1" noChangeAspect="1"/>
          </p:cNvPicPr>
          <p:nvPr>
            <p:ph type="pic" sz="quarter" idx="14"/>
          </p:nvPr>
        </p:nvPicPr>
        <p:blipFill>
          <a:blip r:embed="rId1"/>
          <a:srcRect l="8851" r="8851"/>
          <a:stretch>
            <a:fillRect/>
          </a:stretch>
        </p:blipFill>
        <p:spPr/>
      </p:pic>
    </p:spTree>
  </p:cSld>
  <p:clrMapOvr>
    <a:masterClrMapping/>
  </p:clrMapOvr>
  <mc:AlternateContent xmlns:mc="http://schemas.openxmlformats.org/markup-compatibility/2006">
    <mc:Choice xmlns:p14="http://schemas.microsoft.com/office/powerpoint/2010/main" Requires="p14">
      <p:transition spd="slow" p14:dur="15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randombar(horizontal)">
                                      <p:cBhvr>
                                        <p:cTn id="14" dur="125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1752600" y="717236"/>
            <a:ext cx="8686800" cy="707886"/>
          </a:xfrm>
        </p:spPr>
        <p:txBody>
          <a:bodyPr>
            <a:normAutofit fontScale="90000"/>
          </a:bodyPr>
          <a:lstStyle/>
          <a:p>
            <a:r>
              <a:rPr lang="en-US" sz="4400" b="1" dirty="0"/>
              <a:t>OCTOPUS</a:t>
            </a:r>
            <a:r>
              <a:rPr lang="en-US" dirty="0"/>
              <a:t>, </a:t>
            </a:r>
            <a:r>
              <a:rPr lang="en-US" sz="2400" dirty="0"/>
              <a:t>The Choice of a new generation</a:t>
            </a:r>
            <a:endParaRPr lang="en-US" dirty="0"/>
          </a:p>
        </p:txBody>
      </p:sp>
      <p:sp>
        <p:nvSpPr>
          <p:cNvPr id="13" name="Content Placeholder 12"/>
          <p:cNvSpPr>
            <a:spLocks noGrp="1"/>
          </p:cNvSpPr>
          <p:nvPr>
            <p:ph sz="quarter" idx="13"/>
          </p:nvPr>
        </p:nvSpPr>
        <p:spPr/>
        <p:txBody>
          <a:bodyPr/>
          <a:lstStyle/>
          <a:p>
            <a:r>
              <a:rPr lang="en-US" b="0" i="0" dirty="0">
                <a:solidFill>
                  <a:srgbClr val="333333"/>
                </a:solidFill>
                <a:effectLst/>
                <a:highlight>
                  <a:srgbClr val="FFFFFF"/>
                </a:highlight>
                <a:latin typeface="Poppins" panose="00000500000000000000" pitchFamily="2" charset="0"/>
              </a:rPr>
              <a:t>Our Vision Improving Livelihood Our Mission Poverty &amp; hunger are curses.</a:t>
            </a:r>
            <a:endParaRPr lang="en-US" dirty="0"/>
          </a:p>
        </p:txBody>
      </p:sp>
      <p:sp>
        <p:nvSpPr>
          <p:cNvPr id="24" name="Text Placeholder 23"/>
          <p:cNvSpPr>
            <a:spLocks noGrp="1"/>
          </p:cNvSpPr>
          <p:nvPr>
            <p:ph type="body" sz="quarter" idx="16"/>
          </p:nvPr>
        </p:nvSpPr>
        <p:spPr/>
        <p:txBody>
          <a:bodyPr/>
          <a:lstStyle/>
          <a:p>
            <a:r>
              <a:rPr lang="en-US" dirty="0"/>
              <a:t>Mission &amp; Vision </a:t>
            </a:r>
            <a:endParaRPr lang="en-US" dirty="0"/>
          </a:p>
        </p:txBody>
      </p:sp>
      <p:pic>
        <p:nvPicPr>
          <p:cNvPr id="85" name="Picture Placeholder 84"/>
          <p:cNvPicPr>
            <a:picLocks noGrp="1" noChangeAspect="1"/>
          </p:cNvPicPr>
          <p:nvPr>
            <p:ph type="pic" sz="quarter" idx="21"/>
          </p:nvPr>
        </p:nvPicPr>
        <p:blipFill rotWithShape="1">
          <a:blip r:embed="rId1">
            <a:extLst>
              <a:ext uri="{96DAC541-7B7A-43D3-8B79-37D633B846F1}">
                <asvg:svgBlip xmlns:asvg="http://schemas.microsoft.com/office/drawing/2016/SVG/main" r:embed="rId2"/>
              </a:ext>
            </a:extLst>
          </a:blip>
          <a:srcRect l="-28275" t="-29639" r="-28275" b="-29639"/>
          <a:stretch>
            <a:fillRect/>
          </a:stretch>
        </p:blipFill>
        <p:spPr>
          <a:xfrm>
            <a:off x="4734763" y="3429000"/>
            <a:ext cx="1094116" cy="1113108"/>
          </a:xfrm>
        </p:spPr>
      </p:pic>
      <p:sp>
        <p:nvSpPr>
          <p:cNvPr id="23" name="Content Placeholder 22"/>
          <p:cNvSpPr>
            <a:spLocks noGrp="1"/>
          </p:cNvSpPr>
          <p:nvPr>
            <p:ph sz="quarter" idx="22"/>
          </p:nvPr>
        </p:nvSpPr>
        <p:spPr>
          <a:xfrm>
            <a:off x="6105939" y="3572943"/>
            <a:ext cx="5392925" cy="914490"/>
          </a:xfrm>
        </p:spPr>
        <p:txBody>
          <a:bodyPr/>
          <a:lstStyle/>
          <a:p>
            <a:pPr algn="just"/>
            <a:r>
              <a:rPr lang="en-US" dirty="0">
                <a:latin typeface="Poppins" panose="00000500000000000000" pitchFamily="2" charset="0"/>
                <a:cs typeface="Poppins" panose="00000500000000000000" pitchFamily="2" charset="0"/>
              </a:rPr>
              <a:t>Octopus is the most versatile and diversified food &amp; beverage Company in Bangladesh. Our dedication and contribution has helped us unlock numerous number of achievements.</a:t>
            </a:r>
            <a:endParaRPr lang="en-US" dirty="0">
              <a:latin typeface="Poppins" panose="00000500000000000000" pitchFamily="2" charset="0"/>
              <a:cs typeface="Poppins" panose="00000500000000000000" pitchFamily="2" charset="0"/>
            </a:endParaRPr>
          </a:p>
        </p:txBody>
      </p:sp>
      <p:sp>
        <p:nvSpPr>
          <p:cNvPr id="25" name="Text Placeholder 24"/>
          <p:cNvSpPr>
            <a:spLocks noGrp="1"/>
          </p:cNvSpPr>
          <p:nvPr>
            <p:ph type="body" sz="quarter" idx="23"/>
          </p:nvPr>
        </p:nvSpPr>
        <p:spPr/>
        <p:txBody>
          <a:bodyPr/>
          <a:lstStyle/>
          <a:p>
            <a:r>
              <a:rPr lang="en-US" dirty="0"/>
              <a:t>Achievements </a:t>
            </a:r>
            <a:endParaRPr lang="en-US" dirty="0"/>
          </a:p>
        </p:txBody>
      </p:sp>
      <p:pic>
        <p:nvPicPr>
          <p:cNvPr id="87" name="Picture Placeholder 86"/>
          <p:cNvPicPr>
            <a:picLocks noGrp="1" noChangeAspect="1"/>
          </p:cNvPicPr>
          <p:nvPr>
            <p:ph type="pic" sz="quarter" idx="24"/>
          </p:nvPr>
        </p:nvPicPr>
        <p:blipFill rotWithShape="1">
          <a:blip r:embed="rId3">
            <a:extLst>
              <a:ext uri="{96DAC541-7B7A-43D3-8B79-37D633B846F1}">
                <asvg:svgBlip xmlns:asvg="http://schemas.microsoft.com/office/drawing/2016/SVG/main" r:embed="rId4"/>
              </a:ext>
            </a:extLst>
          </a:blip>
          <a:srcRect l="-24968" t="-26383" r="-24968" b="-26383"/>
          <a:stretch>
            <a:fillRect/>
          </a:stretch>
        </p:blipFill>
        <p:spPr>
          <a:xfrm>
            <a:off x="5828879" y="1833371"/>
            <a:ext cx="1094116" cy="1113108"/>
          </a:xfrm>
        </p:spPr>
      </p:pic>
      <p:sp>
        <p:nvSpPr>
          <p:cNvPr id="3" name="Slide Number Placeholder 2"/>
          <p:cNvSpPr>
            <a:spLocks noGrp="1"/>
          </p:cNvSpPr>
          <p:nvPr>
            <p:ph type="sldNum" sz="quarter" idx="4"/>
          </p:nvPr>
        </p:nvSpPr>
        <p:spPr/>
        <p:txBody>
          <a:bodyPr/>
          <a:lstStyle/>
          <a:p>
            <a:fld id="{4FAB73BC-B049-4115-A692-8D63A059BFB8}" type="slidenum">
              <a:rPr lang="en-US" smtClean="0"/>
            </a:fld>
            <a:endParaRPr lang="en-US" dirty="0"/>
          </a:p>
        </p:txBody>
      </p:sp>
      <p:sp>
        <p:nvSpPr>
          <p:cNvPr id="34" name="Content Placeholder 33"/>
          <p:cNvSpPr>
            <a:spLocks noGrp="1"/>
          </p:cNvSpPr>
          <p:nvPr>
            <p:ph sz="quarter" idx="25"/>
          </p:nvPr>
        </p:nvSpPr>
        <p:spPr/>
        <p:txBody>
          <a:bodyPr/>
          <a:lstStyle/>
          <a:p>
            <a:r>
              <a:rPr lang="en-US" dirty="0">
                <a:latin typeface="Poppins" panose="00000500000000000000" pitchFamily="2" charset="0"/>
                <a:cs typeface="Poppins" panose="00000500000000000000" pitchFamily="2" charset="0"/>
              </a:rPr>
              <a:t>We take pride in our hard work and continuous efforts that made us become OCTOPUS— a name, a face, an organization of marvelous performance, leaving positive marks on the native.</a:t>
            </a:r>
            <a:endParaRPr lang="en-US" dirty="0">
              <a:latin typeface="Poppins" panose="00000500000000000000" pitchFamily="2" charset="0"/>
              <a:cs typeface="Poppins" panose="00000500000000000000" pitchFamily="2" charset="0"/>
            </a:endParaRPr>
          </a:p>
        </p:txBody>
      </p:sp>
      <p:sp>
        <p:nvSpPr>
          <p:cNvPr id="4" name="Text Placeholder 3"/>
          <p:cNvSpPr>
            <a:spLocks noGrp="1"/>
          </p:cNvSpPr>
          <p:nvPr>
            <p:ph type="body" sz="quarter" idx="26"/>
          </p:nvPr>
        </p:nvSpPr>
        <p:spPr/>
        <p:txBody>
          <a:bodyPr/>
          <a:lstStyle/>
          <a:p>
            <a:r>
              <a:rPr lang="en-US" dirty="0"/>
              <a:t>Corporate Values </a:t>
            </a:r>
            <a:endParaRPr lang="en-US" dirty="0"/>
          </a:p>
        </p:txBody>
      </p:sp>
      <p:pic>
        <p:nvPicPr>
          <p:cNvPr id="89" name="Picture Placeholder 88"/>
          <p:cNvPicPr>
            <a:picLocks noGrp="1" noChangeAspect="1"/>
          </p:cNvPicPr>
          <p:nvPr>
            <p:ph type="pic" sz="quarter" idx="27"/>
          </p:nvPr>
        </p:nvPicPr>
        <p:blipFill rotWithShape="1">
          <a:blip r:embed="rId5">
            <a:extLst>
              <a:ext uri="{96DAC541-7B7A-43D3-8B79-37D633B846F1}">
                <asvg:svgBlip xmlns:asvg="http://schemas.microsoft.com/office/drawing/2016/SVG/main" r:embed="rId6"/>
              </a:ext>
            </a:extLst>
          </a:blip>
          <a:srcRect l="-18093" t="-19179" r="-18093" b="-19179"/>
          <a:stretch>
            <a:fillRect/>
          </a:stretch>
        </p:blipFill>
        <p:spPr>
          <a:xfrm>
            <a:off x="3680392" y="5017901"/>
            <a:ext cx="1094116" cy="1113108"/>
          </a:xfrm>
        </p:spPr>
      </p:pic>
      <p:sp>
        <p:nvSpPr>
          <p:cNvPr id="29" name="Text Placeholder 119"/>
          <p:cNvSpPr txBox="1"/>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6pPr>
            <a:lvl7pPr marL="106045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7pPr>
            <a:lvl8pPr marL="1216025"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8pPr>
            <a:lvl9pPr marL="136271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9pPr>
          </a:lstStyle>
          <a:p>
            <a:endParaRPr lang="en-US" dirty="0"/>
          </a:p>
        </p:txBody>
      </p:sp>
      <p:cxnSp>
        <p:nvCxnSpPr>
          <p:cNvPr id="38" name="Straight Connector 37"/>
          <p:cNvCxnSpPr/>
          <p:nvPr/>
        </p:nvCxnSpPr>
        <p:spPr>
          <a:xfrm>
            <a:off x="548640" y="3263024"/>
            <a:ext cx="4389120" cy="0"/>
          </a:xfrm>
          <a:prstGeom prst="line">
            <a:avLst/>
          </a:prstGeom>
          <a:ln w="1905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48640" y="4803978"/>
            <a:ext cx="3200400" cy="0"/>
          </a:xfrm>
          <a:prstGeom prst="line">
            <a:avLst/>
          </a:prstGeom>
          <a:ln w="1905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500">
        <p15:prstTrans prst="fractur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1500" fill="hold"/>
                                        <p:tgtEl>
                                          <p:spTgt spid="87"/>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34" presetClass="emph" presetSubtype="0" fill="hold" nodeType="clickEffect">
                                  <p:stCondLst>
                                    <p:cond delay="0"/>
                                  </p:stCondLst>
                                  <p:iterate type="lt">
                                    <p:tmPct val="10000"/>
                                  </p:iterate>
                                  <p:childTnLst>
                                    <p:animMotion origin="layout" path="M 0.0 0.0 L 0.0 -0.07213" pathEditMode="relative" ptsTypes="">
                                      <p:cBhvr>
                                        <p:cTn id="10" dur="250" accel="50000" decel="50000" autoRev="1" fill="hold">
                                          <p:stCondLst>
                                            <p:cond delay="0"/>
                                          </p:stCondLst>
                                        </p:cTn>
                                        <p:tgtEl>
                                          <p:spTgt spid="24">
                                            <p:txEl>
                                              <p:pRg st="0" end="0"/>
                                            </p:txEl>
                                          </p:spTgt>
                                        </p:tgtEl>
                                        <p:attrNameLst>
                                          <p:attrName>ppt_x</p:attrName>
                                          <p:attrName>ppt_y</p:attrName>
                                        </p:attrNameLst>
                                      </p:cBhvr>
                                    </p:animMotion>
                                    <p:animRot by="1500000">
                                      <p:cBhvr>
                                        <p:cTn id="11" dur="125" fill="hold">
                                          <p:stCondLst>
                                            <p:cond delay="0"/>
                                          </p:stCondLst>
                                        </p:cTn>
                                        <p:tgtEl>
                                          <p:spTgt spid="24">
                                            <p:txEl>
                                              <p:pRg st="0" end="0"/>
                                            </p:txEl>
                                          </p:spTgt>
                                        </p:tgtEl>
                                        <p:attrNameLst>
                                          <p:attrName>r</p:attrName>
                                        </p:attrNameLst>
                                      </p:cBhvr>
                                    </p:animRot>
                                    <p:animRot by="-1500000">
                                      <p:cBhvr>
                                        <p:cTn id="12" dur="125" fill="hold">
                                          <p:stCondLst>
                                            <p:cond delay="125"/>
                                          </p:stCondLst>
                                        </p:cTn>
                                        <p:tgtEl>
                                          <p:spTgt spid="24">
                                            <p:txEl>
                                              <p:pRg st="0" end="0"/>
                                            </p:txEl>
                                          </p:spTgt>
                                        </p:tgtEl>
                                        <p:attrNameLst>
                                          <p:attrName>r</p:attrName>
                                        </p:attrNameLst>
                                      </p:cBhvr>
                                    </p:animRot>
                                    <p:animRot by="-1500000">
                                      <p:cBhvr>
                                        <p:cTn id="13" dur="125" fill="hold">
                                          <p:stCondLst>
                                            <p:cond delay="250"/>
                                          </p:stCondLst>
                                        </p:cTn>
                                        <p:tgtEl>
                                          <p:spTgt spid="24">
                                            <p:txEl>
                                              <p:pRg st="0" end="0"/>
                                            </p:txEl>
                                          </p:spTgt>
                                        </p:tgtEl>
                                        <p:attrNameLst>
                                          <p:attrName>r</p:attrName>
                                        </p:attrNameLst>
                                      </p:cBhvr>
                                    </p:animRot>
                                    <p:animRot by="1500000">
                                      <p:cBhvr>
                                        <p:cTn id="14" dur="125" fill="hold">
                                          <p:stCondLst>
                                            <p:cond delay="375"/>
                                          </p:stCondLst>
                                        </p:cTn>
                                        <p:tgtEl>
                                          <p:spTgt spid="24">
                                            <p:txEl>
                                              <p:pRg st="0" end="0"/>
                                            </p:txEl>
                                          </p:spTgt>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34" presetClass="emph" presetSubtype="0" fill="hold" nodeType="clickEffect">
                                  <p:stCondLst>
                                    <p:cond delay="0"/>
                                  </p:stCondLst>
                                  <p:iterate type="lt">
                                    <p:tmPct val="10000"/>
                                  </p:iterate>
                                  <p:childTnLst>
                                    <p:animMotion origin="layout" path="M 0.0 0.0 L 0.0 -0.07213" pathEditMode="relative" ptsTypes="">
                                      <p:cBhvr>
                                        <p:cTn id="18" dur="250" accel="50000" decel="50000" autoRev="1" fill="hold">
                                          <p:stCondLst>
                                            <p:cond delay="0"/>
                                          </p:stCondLst>
                                        </p:cTn>
                                        <p:tgtEl>
                                          <p:spTgt spid="25">
                                            <p:txEl>
                                              <p:pRg st="0" end="0"/>
                                            </p:txEl>
                                          </p:spTgt>
                                        </p:tgtEl>
                                        <p:attrNameLst>
                                          <p:attrName>ppt_x</p:attrName>
                                          <p:attrName>ppt_y</p:attrName>
                                        </p:attrNameLst>
                                      </p:cBhvr>
                                    </p:animMotion>
                                    <p:animRot by="1500000">
                                      <p:cBhvr>
                                        <p:cTn id="19" dur="125" fill="hold">
                                          <p:stCondLst>
                                            <p:cond delay="0"/>
                                          </p:stCondLst>
                                        </p:cTn>
                                        <p:tgtEl>
                                          <p:spTgt spid="25">
                                            <p:txEl>
                                              <p:pRg st="0" end="0"/>
                                            </p:txEl>
                                          </p:spTgt>
                                        </p:tgtEl>
                                        <p:attrNameLst>
                                          <p:attrName>r</p:attrName>
                                        </p:attrNameLst>
                                      </p:cBhvr>
                                    </p:animRot>
                                    <p:animRot by="-1500000">
                                      <p:cBhvr>
                                        <p:cTn id="20" dur="125" fill="hold">
                                          <p:stCondLst>
                                            <p:cond delay="125"/>
                                          </p:stCondLst>
                                        </p:cTn>
                                        <p:tgtEl>
                                          <p:spTgt spid="25">
                                            <p:txEl>
                                              <p:pRg st="0" end="0"/>
                                            </p:txEl>
                                          </p:spTgt>
                                        </p:tgtEl>
                                        <p:attrNameLst>
                                          <p:attrName>r</p:attrName>
                                        </p:attrNameLst>
                                      </p:cBhvr>
                                    </p:animRot>
                                    <p:animRot by="-1500000">
                                      <p:cBhvr>
                                        <p:cTn id="21" dur="125" fill="hold">
                                          <p:stCondLst>
                                            <p:cond delay="250"/>
                                          </p:stCondLst>
                                        </p:cTn>
                                        <p:tgtEl>
                                          <p:spTgt spid="25">
                                            <p:txEl>
                                              <p:pRg st="0" end="0"/>
                                            </p:txEl>
                                          </p:spTgt>
                                        </p:tgtEl>
                                        <p:attrNameLst>
                                          <p:attrName>r</p:attrName>
                                        </p:attrNameLst>
                                      </p:cBhvr>
                                    </p:animRot>
                                    <p:animRot by="1500000">
                                      <p:cBhvr>
                                        <p:cTn id="22" dur="125" fill="hold">
                                          <p:stCondLst>
                                            <p:cond delay="375"/>
                                          </p:stCondLst>
                                        </p:cTn>
                                        <p:tgtEl>
                                          <p:spTgt spid="25">
                                            <p:txEl>
                                              <p:pRg st="0" end="0"/>
                                            </p:txEl>
                                          </p:spTgt>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8" presetClass="emph" presetSubtype="0" fill="hold" nodeType="clickEffect">
                                  <p:stCondLst>
                                    <p:cond delay="0"/>
                                  </p:stCondLst>
                                  <p:childTnLst>
                                    <p:animRot by="-21600000">
                                      <p:cBhvr>
                                        <p:cTn id="26" dur="1250" fill="hold"/>
                                        <p:tgtEl>
                                          <p:spTgt spid="85"/>
                                        </p:tgtEl>
                                        <p:attrNameLst>
                                          <p:attrName>r</p:attrName>
                                        </p:attrNameLst>
                                      </p:cBhvr>
                                    </p:animRot>
                                  </p:childTnLst>
                                </p:cTn>
                              </p:par>
                            </p:childTnLst>
                          </p:cTn>
                        </p:par>
                      </p:childTnLst>
                    </p:cTn>
                  </p:par>
                  <p:par>
                    <p:cTn id="27" fill="hold">
                      <p:stCondLst>
                        <p:cond delay="indefinite"/>
                      </p:stCondLst>
                      <p:childTnLst>
                        <p:par>
                          <p:cTn id="28" fill="hold">
                            <p:stCondLst>
                              <p:cond delay="0"/>
                            </p:stCondLst>
                            <p:childTnLst>
                              <p:par>
                                <p:cTn id="29" presetID="34" presetClass="emph" presetSubtype="0" fill="hold" grpId="0" nodeType="clickEffect">
                                  <p:stCondLst>
                                    <p:cond delay="0"/>
                                  </p:stCondLst>
                                  <p:iterate type="lt">
                                    <p:tmPct val="10000"/>
                                  </p:iterate>
                                  <p:childTnLst>
                                    <p:animMotion origin="layout" path="M 0.0 0.0 L 0.0 -0.07213" pathEditMode="relative" ptsTypes="">
                                      <p:cBhvr>
                                        <p:cTn id="30" dur="250" accel="50000" decel="50000" autoRev="1" fill="hold">
                                          <p:stCondLst>
                                            <p:cond delay="0"/>
                                          </p:stCondLst>
                                        </p:cTn>
                                        <p:tgtEl>
                                          <p:spTgt spid="4">
                                            <p:txEl>
                                              <p:pRg st="0" end="0"/>
                                            </p:txEl>
                                          </p:spTgt>
                                        </p:tgtEl>
                                        <p:attrNameLst>
                                          <p:attrName>ppt_x</p:attrName>
                                          <p:attrName>ppt_y</p:attrName>
                                        </p:attrNameLst>
                                      </p:cBhvr>
                                    </p:animMotion>
                                    <p:animRot by="1500000">
                                      <p:cBhvr>
                                        <p:cTn id="31" dur="125" fill="hold">
                                          <p:stCondLst>
                                            <p:cond delay="0"/>
                                          </p:stCondLst>
                                        </p:cTn>
                                        <p:tgtEl>
                                          <p:spTgt spid="4">
                                            <p:txEl>
                                              <p:pRg st="0" end="0"/>
                                            </p:txEl>
                                          </p:spTgt>
                                        </p:tgtEl>
                                        <p:attrNameLst>
                                          <p:attrName>r</p:attrName>
                                        </p:attrNameLst>
                                      </p:cBhvr>
                                    </p:animRot>
                                    <p:animRot by="-1500000">
                                      <p:cBhvr>
                                        <p:cTn id="32" dur="125" fill="hold">
                                          <p:stCondLst>
                                            <p:cond delay="125"/>
                                          </p:stCondLst>
                                        </p:cTn>
                                        <p:tgtEl>
                                          <p:spTgt spid="4">
                                            <p:txEl>
                                              <p:pRg st="0" end="0"/>
                                            </p:txEl>
                                          </p:spTgt>
                                        </p:tgtEl>
                                        <p:attrNameLst>
                                          <p:attrName>r</p:attrName>
                                        </p:attrNameLst>
                                      </p:cBhvr>
                                    </p:animRot>
                                    <p:animRot by="-1500000">
                                      <p:cBhvr>
                                        <p:cTn id="33" dur="125" fill="hold">
                                          <p:stCondLst>
                                            <p:cond delay="250"/>
                                          </p:stCondLst>
                                        </p:cTn>
                                        <p:tgtEl>
                                          <p:spTgt spid="4">
                                            <p:txEl>
                                              <p:pRg st="0" end="0"/>
                                            </p:txEl>
                                          </p:spTgt>
                                        </p:tgtEl>
                                        <p:attrNameLst>
                                          <p:attrName>r</p:attrName>
                                        </p:attrNameLst>
                                      </p:cBhvr>
                                    </p:animRot>
                                    <p:animRot by="1500000">
                                      <p:cBhvr>
                                        <p:cTn id="34" dur="125" fill="hold">
                                          <p:stCondLst>
                                            <p:cond delay="375"/>
                                          </p:stCondLst>
                                        </p:cTn>
                                        <p:tgtEl>
                                          <p:spTgt spid="4">
                                            <p:txEl>
                                              <p:pRg st="0" end="0"/>
                                            </p:txEl>
                                          </p:spTgt>
                                        </p:tgtEl>
                                        <p:attrNameLst>
                                          <p:attrName>r</p:attrName>
                                        </p:attrNameLst>
                                      </p:cBhvr>
                                    </p:animRot>
                                  </p:childTnLst>
                                </p:cTn>
                              </p:par>
                            </p:childTnLst>
                          </p:cTn>
                        </p:par>
                      </p:childTnLst>
                    </p:cTn>
                  </p:par>
                  <p:par>
                    <p:cTn id="35" fill="hold">
                      <p:stCondLst>
                        <p:cond delay="indefinite"/>
                      </p:stCondLst>
                      <p:childTnLst>
                        <p:par>
                          <p:cTn id="36" fill="hold">
                            <p:stCondLst>
                              <p:cond delay="0"/>
                            </p:stCondLst>
                            <p:childTnLst>
                              <p:par>
                                <p:cTn id="37" presetID="8" presetClass="emph" presetSubtype="0" fill="hold" nodeType="clickEffect">
                                  <p:stCondLst>
                                    <p:cond delay="0"/>
                                  </p:stCondLst>
                                  <p:childTnLst>
                                    <p:animRot by="21600000">
                                      <p:cBhvr>
                                        <p:cTn id="38" dur="1250" fill="hold"/>
                                        <p:tgtEl>
                                          <p:spTgt spid="8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7"/>
          </p:nvPr>
        </p:nvPicPr>
        <p:blipFill rotWithShape="1">
          <a:blip r:embed="rId1" cstate="email"/>
          <a:srcRect/>
          <a:stretch>
            <a:fillRect/>
          </a:stretch>
        </p:blipFill>
        <p:spPr>
          <a:xfrm>
            <a:off x="0" y="112976"/>
            <a:ext cx="12191999" cy="3278423"/>
          </a:xfrm>
        </p:spPr>
      </p:pic>
      <p:sp>
        <p:nvSpPr>
          <p:cNvPr id="12" name="Title 11"/>
          <p:cNvSpPr>
            <a:spLocks noGrp="1"/>
          </p:cNvSpPr>
          <p:nvPr>
            <p:ph type="title"/>
          </p:nvPr>
        </p:nvSpPr>
        <p:spPr>
          <a:xfrm>
            <a:off x="1476044" y="3714750"/>
            <a:ext cx="4092303" cy="2408917"/>
          </a:xfrm>
        </p:spPr>
        <p:txBody>
          <a:bodyPr>
            <a:normAutofit/>
          </a:bodyPr>
          <a:lstStyle/>
          <a:p>
            <a:r>
              <a:rPr lang="en-US" sz="3200" dirty="0">
                <a:effectLst/>
                <a:latin typeface="+mn-lt"/>
                <a:ea typeface="Microsoft Sans Serif" panose="020B0604020202020204" pitchFamily="34" charset="0"/>
              </a:rPr>
              <a:t>Octopus Group has more than </a:t>
            </a:r>
            <a:r>
              <a:rPr lang="en-US" sz="3200" dirty="0">
                <a:solidFill>
                  <a:srgbClr val="00B050"/>
                </a:solidFill>
                <a:effectLst/>
                <a:latin typeface="+mn-lt"/>
                <a:ea typeface="Microsoft Sans Serif" panose="020B0604020202020204" pitchFamily="34" charset="0"/>
              </a:rPr>
              <a:t>500</a:t>
            </a:r>
            <a:r>
              <a:rPr lang="en-US" sz="3200" dirty="0">
                <a:effectLst/>
                <a:latin typeface="+mn-lt"/>
                <a:ea typeface="Microsoft Sans Serif" panose="020B0604020202020204" pitchFamily="34" charset="0"/>
              </a:rPr>
              <a:t> products and </a:t>
            </a:r>
            <a:r>
              <a:rPr lang="en-US" sz="3200" dirty="0">
                <a:solidFill>
                  <a:srgbClr val="FF0000"/>
                </a:solidFill>
                <a:effectLst/>
                <a:latin typeface="+mn-lt"/>
                <a:ea typeface="Microsoft Sans Serif" panose="020B0604020202020204" pitchFamily="34" charset="0"/>
              </a:rPr>
              <a:t>5</a:t>
            </a:r>
            <a:r>
              <a:rPr lang="en-US" sz="3200" dirty="0">
                <a:effectLst/>
                <a:latin typeface="+mn-lt"/>
                <a:ea typeface="Microsoft Sans Serif" panose="020B0604020202020204" pitchFamily="34" charset="0"/>
              </a:rPr>
              <a:t> Division. </a:t>
            </a:r>
            <a:endParaRPr lang="en-US" sz="6000" dirty="0">
              <a:latin typeface="+mn-lt"/>
            </a:endParaRPr>
          </a:p>
        </p:txBody>
      </p:sp>
      <p:sp>
        <p:nvSpPr>
          <p:cNvPr id="34" name="Text Placeholder 33"/>
          <p:cNvSpPr>
            <a:spLocks noGrp="1"/>
          </p:cNvSpPr>
          <p:nvPr>
            <p:ph type="body" sz="quarter" idx="20"/>
          </p:nvPr>
        </p:nvSpPr>
        <p:spPr>
          <a:xfrm>
            <a:off x="5814001" y="1905000"/>
            <a:ext cx="6248670" cy="4716427"/>
          </a:xfrm>
        </p:spPr>
        <p:txBody>
          <a:bodyPr/>
          <a:lstStyle/>
          <a:p>
            <a:endParaRPr lang="en-US" dirty="0"/>
          </a:p>
        </p:txBody>
      </p:sp>
      <p:pic>
        <p:nvPicPr>
          <p:cNvPr id="39" name="Picture Placeholder 38"/>
          <p:cNvPicPr>
            <a:picLocks noGrp="1" noChangeAspect="1"/>
          </p:cNvPicPr>
          <p:nvPr>
            <p:ph type="pic" sz="quarter" idx="21"/>
          </p:nvPr>
        </p:nvPicPr>
        <p:blipFill>
          <a:blip r:embed="rId2">
            <a:extLst>
              <a:ext uri="{96DAC541-7B7A-43D3-8B79-37D633B846F1}">
                <asvg:svgBlip xmlns:asvg="http://schemas.microsoft.com/office/drawing/2016/SVG/main" r:embed="rId3"/>
              </a:ext>
            </a:extLst>
          </a:blip>
          <a:srcRect l="853" r="853"/>
          <a:stretch>
            <a:fillRect/>
          </a:stretch>
        </p:blipFill>
        <p:spPr/>
      </p:pic>
      <p:sp>
        <p:nvSpPr>
          <p:cNvPr id="2" name="Slide Number Placeholder 1"/>
          <p:cNvSpPr>
            <a:spLocks noGrp="1"/>
          </p:cNvSpPr>
          <p:nvPr>
            <p:ph type="sldNum" sz="quarter" idx="4"/>
          </p:nvPr>
        </p:nvSpPr>
        <p:spPr/>
        <p:txBody>
          <a:bodyPr/>
          <a:lstStyle/>
          <a:p>
            <a:fld id="{4FAB73BC-B049-4115-A692-8D63A059BFB8}" type="slidenum">
              <a:rPr lang="en-US" smtClean="0"/>
            </a:fld>
            <a:endParaRPr lang="en-US" dirty="0"/>
          </a:p>
        </p:txBody>
      </p:sp>
      <p:sp>
        <p:nvSpPr>
          <p:cNvPr id="32" name="Text Placeholder 119"/>
          <p:cNvSpPr txBox="1"/>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6pPr>
            <a:lvl7pPr marL="106045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7pPr>
            <a:lvl8pPr marL="1216025"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8pPr>
            <a:lvl9pPr marL="136271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9pPr>
          </a:lstStyle>
          <a:p>
            <a:endParaRPr lang="en-US" dirty="0"/>
          </a:p>
        </p:txBody>
      </p:sp>
      <p:sp>
        <p:nvSpPr>
          <p:cNvPr id="40" name="Freeform: Shape 39"/>
          <p:cNvSpPr/>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Diagram 2"/>
          <p:cNvGraphicFramePr/>
          <p:nvPr/>
        </p:nvGraphicFramePr>
        <p:xfrm>
          <a:off x="6095999" y="2057400"/>
          <a:ext cx="5730544" cy="42824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mc:AlternateContent xmlns:mc="http://schemas.openxmlformats.org/markup-compatibility/2006">
    <mc:Choice xmlns:p14="http://schemas.microsoft.com/office/powerpoint/2010/main" Requires="p14">
      <p:transition spd="slow" p14:dur="1500">
        <p14:glitter pattern="hexago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ppt_w</p:attrName>
                                        </p:attrNameLst>
                                      </p:cBhvr>
                                      <p:tavLst>
                                        <p:tav tm="0" fmla="#ppt_w*sin(2.5*pi*$)">
                                          <p:val>
                                            <p:fltVal val="0"/>
                                          </p:val>
                                        </p:tav>
                                        <p:tav tm="100000">
                                          <p:val>
                                            <p:fltVal val="1"/>
                                          </p:val>
                                        </p:tav>
                                      </p:tavLst>
                                    </p:anim>
                                    <p:anim calcmode="lin" valueType="num">
                                      <p:cBhvr>
                                        <p:cTn id="9" dur="1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1000" fill="hold"/>
                                        <p:tgtEl>
                                          <p:spTgt spid="3"/>
                                        </p:tgtEl>
                                        <p:attrNameLst>
                                          <p:attrName>ppt_w</p:attrName>
                                        </p:attrNameLst>
                                      </p:cBhvr>
                                      <p:tavLst>
                                        <p:tav tm="0">
                                          <p:val>
                                            <p:fltVal val="0"/>
                                          </p:val>
                                        </p:tav>
                                        <p:tav tm="100000">
                                          <p:val>
                                            <p:strVal val="#ppt_w"/>
                                          </p:val>
                                        </p:tav>
                                      </p:tavLst>
                                    </p:anim>
                                    <p:anim calcmode="lin" valueType="num">
                                      <p:cBhvr>
                                        <p:cTn id="15" dur="1000" fill="hold"/>
                                        <p:tgtEl>
                                          <p:spTgt spid="3"/>
                                        </p:tgtEl>
                                        <p:attrNameLst>
                                          <p:attrName>ppt_h</p:attrName>
                                        </p:attrNameLst>
                                      </p:cBhvr>
                                      <p:tavLst>
                                        <p:tav tm="0">
                                          <p:val>
                                            <p:fltVal val="0"/>
                                          </p:val>
                                        </p:tav>
                                        <p:tav tm="100000">
                                          <p:val>
                                            <p:strVal val="#ppt_h"/>
                                          </p:val>
                                        </p:tav>
                                      </p:tavLst>
                                    </p:anim>
                                    <p:anim calcmode="lin" valueType="num">
                                      <p:cBhvr>
                                        <p:cTn id="16" dur="1000" fill="hold"/>
                                        <p:tgtEl>
                                          <p:spTgt spid="3"/>
                                        </p:tgtEl>
                                        <p:attrNameLst>
                                          <p:attrName>style.rotation</p:attrName>
                                        </p:attrNameLst>
                                      </p:cBhvr>
                                      <p:tavLst>
                                        <p:tav tm="0">
                                          <p:val>
                                            <p:fltVal val="90"/>
                                          </p:val>
                                        </p:tav>
                                        <p:tav tm="100000">
                                          <p:val>
                                            <p:fltVal val="0"/>
                                          </p:val>
                                        </p:tav>
                                      </p:tavLst>
                                    </p:anim>
                                    <p:animEffect transition="in" filter="fade">
                                      <p:cBhvr>
                                        <p:cTn id="1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Graphic spid="3"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COMPANY TEAM SLIDE</a:t>
            </a:r>
            <a:endParaRPr lang="en-US" dirty="0"/>
          </a:p>
        </p:txBody>
      </p:sp>
      <p:sp>
        <p:nvSpPr>
          <p:cNvPr id="3" name="Slide Number Placeholder 2"/>
          <p:cNvSpPr>
            <a:spLocks noGrp="1"/>
          </p:cNvSpPr>
          <p:nvPr>
            <p:ph type="sldNum" sz="quarter" idx="4"/>
          </p:nvPr>
        </p:nvSpPr>
        <p:spPr/>
        <p:txBody>
          <a:bodyPr/>
          <a:lstStyle/>
          <a:p>
            <a:fld id="{4FAB73BC-B049-4115-A692-8D63A059BFB8}" type="slidenum">
              <a:rPr lang="en-US" smtClean="0"/>
            </a:fld>
            <a:endParaRPr lang="en-US" dirty="0"/>
          </a:p>
        </p:txBody>
      </p:sp>
      <p:sp>
        <p:nvSpPr>
          <p:cNvPr id="11" name="Text Placeholder 10"/>
          <p:cNvSpPr>
            <a:spLocks noGrp="1"/>
          </p:cNvSpPr>
          <p:nvPr>
            <p:ph type="body" sz="quarter" idx="16"/>
          </p:nvPr>
        </p:nvSpPr>
        <p:spPr/>
        <p:txBody>
          <a:bodyPr/>
          <a:lstStyle/>
          <a:p>
            <a:r>
              <a:rPr lang="en-US" dirty="0"/>
              <a:t>Md Rassel Hossain Rocky </a:t>
            </a:r>
            <a:endParaRPr lang="en-US" dirty="0"/>
          </a:p>
        </p:txBody>
      </p:sp>
      <p:sp>
        <p:nvSpPr>
          <p:cNvPr id="13" name="Text Placeholder 12"/>
          <p:cNvSpPr>
            <a:spLocks noGrp="1"/>
          </p:cNvSpPr>
          <p:nvPr>
            <p:ph type="body" sz="quarter" idx="18"/>
          </p:nvPr>
        </p:nvSpPr>
        <p:spPr/>
        <p:txBody>
          <a:bodyPr/>
          <a:lstStyle/>
          <a:p>
            <a:r>
              <a:rPr lang="en-US" dirty="0"/>
              <a:t>Chairman &amp; CEO</a:t>
            </a:r>
            <a:endParaRPr lang="en-US" dirty="0"/>
          </a:p>
        </p:txBody>
      </p:sp>
      <p:sp>
        <p:nvSpPr>
          <p:cNvPr id="61" name="Text Placeholder 60"/>
          <p:cNvSpPr>
            <a:spLocks noGrp="1"/>
          </p:cNvSpPr>
          <p:nvPr>
            <p:ph type="body" sz="quarter" idx="25"/>
          </p:nvPr>
        </p:nvSpPr>
        <p:spPr/>
        <p:txBody>
          <a:bodyPr/>
          <a:lstStyle/>
          <a:p>
            <a:r>
              <a:rPr lang="en-US" sz="1400" dirty="0"/>
              <a:t>M. Shahabuddin, Chief Human Resources Officer</a:t>
            </a:r>
            <a:endParaRPr lang="en-US" sz="1400" dirty="0"/>
          </a:p>
        </p:txBody>
      </p:sp>
      <p:sp>
        <p:nvSpPr>
          <p:cNvPr id="62" name="Text Placeholder 61"/>
          <p:cNvSpPr>
            <a:spLocks noGrp="1"/>
          </p:cNvSpPr>
          <p:nvPr>
            <p:ph type="body" sz="quarter" idx="26"/>
          </p:nvPr>
        </p:nvSpPr>
        <p:spPr/>
        <p:txBody>
          <a:bodyPr/>
          <a:lstStyle/>
          <a:p>
            <a:r>
              <a:rPr lang="en-US" sz="1400" dirty="0"/>
              <a:t>Md. Ilias, Managing Director</a:t>
            </a:r>
            <a:endParaRPr lang="en-US" sz="1400" dirty="0"/>
          </a:p>
        </p:txBody>
      </p:sp>
      <p:sp>
        <p:nvSpPr>
          <p:cNvPr id="63" name="Text Placeholder 62"/>
          <p:cNvSpPr>
            <a:spLocks noGrp="1"/>
          </p:cNvSpPr>
          <p:nvPr>
            <p:ph type="body" sz="quarter" idx="27"/>
          </p:nvPr>
        </p:nvSpPr>
        <p:spPr>
          <a:xfrm>
            <a:off x="5517564" y="5522360"/>
            <a:ext cx="1311814" cy="166199"/>
          </a:xfrm>
        </p:spPr>
        <p:txBody>
          <a:bodyPr/>
          <a:lstStyle/>
          <a:p>
            <a:r>
              <a:rPr lang="en-US" sz="1400" dirty="0"/>
              <a:t>Md. Rakib, Legal Officer</a:t>
            </a:r>
            <a:endParaRPr lang="en-US" sz="1400" dirty="0"/>
          </a:p>
        </p:txBody>
      </p:sp>
      <p:sp>
        <p:nvSpPr>
          <p:cNvPr id="64" name="Text Placeholder 63"/>
          <p:cNvSpPr>
            <a:spLocks noGrp="1"/>
          </p:cNvSpPr>
          <p:nvPr>
            <p:ph type="body" sz="quarter" idx="28"/>
          </p:nvPr>
        </p:nvSpPr>
        <p:spPr/>
        <p:txBody>
          <a:bodyPr/>
          <a:lstStyle/>
          <a:p>
            <a:r>
              <a:rPr lang="en-US" sz="1400" dirty="0"/>
              <a:t>Md. Rocky, Head of Marketing</a:t>
            </a:r>
            <a:endParaRPr lang="en-US" sz="1400" dirty="0"/>
          </a:p>
        </p:txBody>
      </p:sp>
      <p:sp>
        <p:nvSpPr>
          <p:cNvPr id="65" name="Text Placeholder 64"/>
          <p:cNvSpPr>
            <a:spLocks noGrp="1"/>
          </p:cNvSpPr>
          <p:nvPr>
            <p:ph type="body" sz="quarter" idx="29"/>
          </p:nvPr>
        </p:nvSpPr>
        <p:spPr/>
        <p:txBody>
          <a:bodyPr/>
          <a:lstStyle/>
          <a:p>
            <a:r>
              <a:rPr lang="en-US" sz="1400" dirty="0"/>
              <a:t>Rasel Hossain, Associate Art Director</a:t>
            </a:r>
            <a:endParaRPr lang="en-US" sz="1400" dirty="0"/>
          </a:p>
        </p:txBody>
      </p:sp>
      <p:sp>
        <p:nvSpPr>
          <p:cNvPr id="66" name="Text Placeholder 65"/>
          <p:cNvSpPr>
            <a:spLocks noGrp="1"/>
          </p:cNvSpPr>
          <p:nvPr>
            <p:ph type="body" sz="quarter" idx="30"/>
          </p:nvPr>
        </p:nvSpPr>
        <p:spPr/>
        <p:txBody>
          <a:bodyPr/>
          <a:lstStyle/>
          <a:p>
            <a:r>
              <a:rPr lang="en-US" sz="1400" dirty="0"/>
              <a:t>Shakil Khan, Founder </a:t>
            </a:r>
            <a:r>
              <a:rPr lang="en-US" sz="1400" dirty="0" err="1"/>
              <a:t>Filmers</a:t>
            </a:r>
            <a:endParaRPr lang="en-US" sz="1400" dirty="0"/>
          </a:p>
        </p:txBody>
      </p:sp>
      <p:sp>
        <p:nvSpPr>
          <p:cNvPr id="14" name="Text Placeholder 119"/>
          <p:cNvSpPr txBox="1"/>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6pPr>
            <a:lvl7pPr marL="106045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7pPr>
            <a:lvl8pPr marL="1216025"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8pPr>
            <a:lvl9pPr marL="136271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9pPr>
          </a:lstStyle>
          <a:p>
            <a:endParaRPr lang="en-US" dirty="0"/>
          </a:p>
        </p:txBody>
      </p:sp>
      <p:pic>
        <p:nvPicPr>
          <p:cNvPr id="12" name="Picture Placeholder 11"/>
          <p:cNvPicPr>
            <a:picLocks noGrp="1" noChangeAspect="1"/>
          </p:cNvPicPr>
          <p:nvPr>
            <p:ph type="pic" sz="quarter" idx="21"/>
          </p:nvPr>
        </p:nvPicPr>
        <p:blipFill>
          <a:blip r:embed="rId1"/>
          <a:srcRect/>
          <a:stretch>
            <a:fillRect/>
          </a:stretch>
        </p:blipFill>
        <p:spPr>
          <a:xfrm>
            <a:off x="9561513" y="2237542"/>
            <a:ext cx="1005836" cy="1005836"/>
          </a:xfrm>
        </p:spPr>
      </p:pic>
      <p:pic>
        <p:nvPicPr>
          <p:cNvPr id="40" name="Picture Placeholder 11"/>
          <p:cNvPicPr>
            <a:picLocks noGrp="1" noChangeAspect="1"/>
          </p:cNvPicPr>
          <p:nvPr>
            <p:ph type="pic" sz="quarter" idx="19"/>
          </p:nvPr>
        </p:nvPicPr>
        <p:blipFill>
          <a:blip r:embed="rId2"/>
          <a:srcRect t="79" b="79"/>
          <a:stretch>
            <a:fillRect/>
          </a:stretch>
        </p:blipFill>
        <p:spPr>
          <a:xfrm>
            <a:off x="5426075" y="3663950"/>
            <a:ext cx="1006475" cy="1004888"/>
          </a:xfrm>
        </p:spPr>
      </p:pic>
      <p:pic>
        <p:nvPicPr>
          <p:cNvPr id="42" name="Picture Placeholder 11"/>
          <p:cNvPicPr>
            <a:picLocks noGrp="1" noChangeAspect="1"/>
          </p:cNvPicPr>
          <p:nvPr>
            <p:ph type="pic" sz="quarter" idx="20"/>
          </p:nvPr>
        </p:nvPicPr>
        <p:blipFill>
          <a:blip r:embed="rId3"/>
          <a:srcRect/>
          <a:stretch>
            <a:fillRect/>
          </a:stretch>
        </p:blipFill>
        <p:spPr>
          <a:xfrm>
            <a:off x="4408488" y="5089525"/>
            <a:ext cx="1006475" cy="1006475"/>
          </a:xfrm>
        </p:spPr>
      </p:pic>
      <p:pic>
        <p:nvPicPr>
          <p:cNvPr id="44" name="Picture Placeholder 11"/>
          <p:cNvPicPr>
            <a:picLocks noGrp="1" noChangeAspect="1"/>
          </p:cNvPicPr>
          <p:nvPr>
            <p:ph type="pic" sz="quarter" idx="23"/>
          </p:nvPr>
        </p:nvPicPr>
        <p:blipFill>
          <a:blip r:embed="rId4"/>
          <a:srcRect/>
          <a:stretch>
            <a:fillRect/>
          </a:stretch>
        </p:blipFill>
        <p:spPr>
          <a:xfrm>
            <a:off x="7537450" y="5089525"/>
            <a:ext cx="1006475" cy="1006475"/>
          </a:xfrm>
        </p:spPr>
      </p:pic>
      <p:pic>
        <p:nvPicPr>
          <p:cNvPr id="46" name="Picture Placeholder 11"/>
          <p:cNvPicPr>
            <a:picLocks noGrp="1" noChangeAspect="1"/>
          </p:cNvPicPr>
          <p:nvPr>
            <p:ph type="pic" sz="quarter" idx="22"/>
          </p:nvPr>
        </p:nvPicPr>
        <p:blipFill>
          <a:blip r:embed="rId5"/>
          <a:srcRect t="20406" b="20406"/>
          <a:stretch>
            <a:fillRect/>
          </a:stretch>
        </p:blipFill>
        <p:spPr>
          <a:xfrm>
            <a:off x="8555038" y="3663950"/>
            <a:ext cx="1006475" cy="1004888"/>
          </a:xfrm>
        </p:spPr>
      </p:pic>
      <p:pic>
        <p:nvPicPr>
          <p:cNvPr id="48" name="Picture Placeholder 11"/>
          <p:cNvPicPr>
            <a:picLocks noGrp="1" noChangeAspect="1"/>
          </p:cNvPicPr>
          <p:nvPr>
            <p:ph type="pic" sz="quarter" idx="24"/>
          </p:nvPr>
        </p:nvPicPr>
        <p:blipFill>
          <a:blip r:embed="rId6"/>
          <a:srcRect t="79" b="79"/>
          <a:stretch>
            <a:fillRect/>
          </a:stretch>
        </p:blipFill>
        <p:spPr>
          <a:xfrm>
            <a:off x="6432550" y="2165047"/>
            <a:ext cx="1006475" cy="1004887"/>
          </a:xfrm>
        </p:spPr>
      </p:pic>
      <p:pic>
        <p:nvPicPr>
          <p:cNvPr id="5" name="Picture Placeholder 4" descr="Sk Rocky"/>
          <p:cNvPicPr>
            <a:picLocks noChangeAspect="1"/>
          </p:cNvPicPr>
          <p:nvPr>
            <p:ph type="pic" sz="quarter" idx="17"/>
          </p:nvPr>
        </p:nvPicPr>
        <p:blipFill>
          <a:blip r:embed="rId7"/>
          <a:stretch>
            <a:fillRect/>
          </a:stretch>
        </p:blipFill>
        <p:spPr>
          <a:xfrm>
            <a:off x="734060" y="2057400"/>
            <a:ext cx="2636520" cy="2636520"/>
          </a:xfrm>
          <a:prstGeom prst="rect">
            <a:avLst/>
          </a:prstGeom>
          <a:effectLst>
            <a:glow rad="228600">
              <a:schemeClr val="accent5">
                <a:satMod val="175000"/>
                <a:alpha val="40000"/>
              </a:schemeClr>
            </a:glow>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ppt_x"/>
                                          </p:val>
                                        </p:tav>
                                        <p:tav tm="100000">
                                          <p:val>
                                            <p:strVal val="#ppt_x"/>
                                          </p:val>
                                        </p:tav>
                                      </p:tavLst>
                                    </p:anim>
                                    <p:anim calcmode="lin" valueType="num">
                                      <p:cBhvr additive="base">
                                        <p:cTn id="8"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anim calcmode="lin" valueType="num">
                                      <p:cBhvr>
                                        <p:cTn id="14" dur="500" fill="hold"/>
                                        <p:tgtEl>
                                          <p:spTgt spid="40"/>
                                        </p:tgtEl>
                                        <p:attrNameLst>
                                          <p:attrName>ppt_x</p:attrName>
                                        </p:attrNameLst>
                                      </p:cBhvr>
                                      <p:tavLst>
                                        <p:tav tm="0">
                                          <p:val>
                                            <p:strVal val="#ppt_x"/>
                                          </p:val>
                                        </p:tav>
                                        <p:tav tm="100000">
                                          <p:val>
                                            <p:strVal val="#ppt_x"/>
                                          </p:val>
                                        </p:tav>
                                      </p:tavLst>
                                    </p:anim>
                                    <p:anim calcmode="lin" valueType="num">
                                      <p:cBhvr>
                                        <p:cTn id="15" dur="5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fade">
                                      <p:cBhvr>
                                        <p:cTn id="20" dur="500"/>
                                        <p:tgtEl>
                                          <p:spTgt spid="42"/>
                                        </p:tgtEl>
                                      </p:cBhvr>
                                    </p:animEffect>
                                    <p:anim calcmode="lin" valueType="num">
                                      <p:cBhvr>
                                        <p:cTn id="21" dur="500" fill="hold"/>
                                        <p:tgtEl>
                                          <p:spTgt spid="42"/>
                                        </p:tgtEl>
                                        <p:attrNameLst>
                                          <p:attrName>ppt_x</p:attrName>
                                        </p:attrNameLst>
                                      </p:cBhvr>
                                      <p:tavLst>
                                        <p:tav tm="0">
                                          <p:val>
                                            <p:strVal val="#ppt_x"/>
                                          </p:val>
                                        </p:tav>
                                        <p:tav tm="100000">
                                          <p:val>
                                            <p:strVal val="#ppt_x"/>
                                          </p:val>
                                        </p:tav>
                                      </p:tavLst>
                                    </p:anim>
                                    <p:anim calcmode="lin" valueType="num">
                                      <p:cBhvr>
                                        <p:cTn id="22" dur="5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7"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anim calcmode="lin" valueType="num">
                                      <p:cBhvr>
                                        <p:cTn id="28" dur="500" fill="hold"/>
                                        <p:tgtEl>
                                          <p:spTgt spid="12"/>
                                        </p:tgtEl>
                                        <p:attrNameLst>
                                          <p:attrName>ppt_x</p:attrName>
                                        </p:attrNameLst>
                                      </p:cBhvr>
                                      <p:tavLst>
                                        <p:tav tm="0">
                                          <p:val>
                                            <p:strVal val="#ppt_x"/>
                                          </p:val>
                                        </p:tav>
                                        <p:tav tm="100000">
                                          <p:val>
                                            <p:strVal val="#ppt_x"/>
                                          </p:val>
                                        </p:tav>
                                      </p:tavLst>
                                    </p:anim>
                                    <p:anim calcmode="lin" valueType="num">
                                      <p:cBhvr>
                                        <p:cTn id="29"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7" presetClass="entr" presetSubtype="0" fill="hold" nodeType="click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anim calcmode="lin" valueType="num">
                                      <p:cBhvr>
                                        <p:cTn id="35" dur="500" fill="hold"/>
                                        <p:tgtEl>
                                          <p:spTgt spid="46"/>
                                        </p:tgtEl>
                                        <p:attrNameLst>
                                          <p:attrName>ppt_x</p:attrName>
                                        </p:attrNameLst>
                                      </p:cBhvr>
                                      <p:tavLst>
                                        <p:tav tm="0">
                                          <p:val>
                                            <p:strVal val="#ppt_x"/>
                                          </p:val>
                                        </p:tav>
                                        <p:tav tm="100000">
                                          <p:val>
                                            <p:strVal val="#ppt_x"/>
                                          </p:val>
                                        </p:tav>
                                      </p:tavLst>
                                    </p:anim>
                                    <p:anim calcmode="lin" valueType="num">
                                      <p:cBhvr>
                                        <p:cTn id="36" dur="5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nodeType="click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anim calcmode="lin" valueType="num">
                                      <p:cBhvr>
                                        <p:cTn id="42" dur="500" fill="hold"/>
                                        <p:tgtEl>
                                          <p:spTgt spid="44"/>
                                        </p:tgtEl>
                                        <p:attrNameLst>
                                          <p:attrName>ppt_x</p:attrName>
                                        </p:attrNameLst>
                                      </p:cBhvr>
                                      <p:tavLst>
                                        <p:tav tm="0">
                                          <p:val>
                                            <p:strVal val="#ppt_x"/>
                                          </p:val>
                                        </p:tav>
                                        <p:tav tm="100000">
                                          <p:val>
                                            <p:strVal val="#ppt_x"/>
                                          </p:val>
                                        </p:tav>
                                      </p:tavLst>
                                    </p:anim>
                                    <p:anim calcmode="lin" valueType="num">
                                      <p:cBhvr>
                                        <p:cTn id="43" dur="5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637" y="3142829"/>
            <a:ext cx="4175760" cy="707886"/>
          </a:xfrm>
        </p:spPr>
        <p:txBody>
          <a:bodyPr/>
          <a:lstStyle/>
          <a:p>
            <a:r>
              <a:rPr lang="en-US" sz="1800" dirty="0">
                <a:ln>
                  <a:noFill/>
                </a:ln>
                <a:solidFill>
                  <a:srgbClr val="000000"/>
                </a:solidFill>
                <a:effectLst>
                  <a:outerShdw blurRad="38100" dist="19050" dir="2700000" algn="tl">
                    <a:schemeClr val="dk1">
                      <a:alpha val="40000"/>
                    </a:schemeClr>
                  </a:outerShdw>
                </a:effectLst>
                <a:latin typeface="Microsoft Sans Serif" panose="020B0604020202020204" pitchFamily="34" charset="0"/>
                <a:ea typeface="Microsoft Sans Serif" panose="020B0604020202020204" pitchFamily="34" charset="0"/>
                <a:cs typeface="Times New Roman" panose="02020603050405020304" pitchFamily="18" charset="0"/>
              </a:rPr>
              <a:t>Flow chart of food industry supply chain</a:t>
            </a:r>
            <a:endParaRPr lang="en-US" dirty="0"/>
          </a:p>
        </p:txBody>
      </p:sp>
      <p:sp>
        <p:nvSpPr>
          <p:cNvPr id="3" name="Slide Number Placeholder 2"/>
          <p:cNvSpPr>
            <a:spLocks noGrp="1"/>
          </p:cNvSpPr>
          <p:nvPr>
            <p:ph type="sldNum" sz="quarter" idx="4"/>
          </p:nvPr>
        </p:nvSpPr>
        <p:spPr/>
        <p:txBody>
          <a:bodyPr/>
          <a:lstStyle/>
          <a:p>
            <a:fld id="{4FAB73BC-B049-4115-A692-8D63A059BFB8}" type="slidenum">
              <a:rPr lang="en-US" noProof="0" smtClean="0"/>
            </a:fld>
            <a:endParaRPr lang="en-US" noProof="0" dirty="0"/>
          </a:p>
        </p:txBody>
      </p:sp>
      <p:grpSp>
        <p:nvGrpSpPr>
          <p:cNvPr id="4" name="Group 3"/>
          <p:cNvGrpSpPr/>
          <p:nvPr/>
        </p:nvGrpSpPr>
        <p:grpSpPr>
          <a:xfrm>
            <a:off x="3810000" y="609600"/>
            <a:ext cx="8001000" cy="6096000"/>
            <a:chOff x="0" y="0"/>
            <a:chExt cx="6172200" cy="6229350"/>
          </a:xfrm>
        </p:grpSpPr>
        <p:sp>
          <p:nvSpPr>
            <p:cNvPr id="5" name="Rectangle: Rounded Corners 4"/>
            <p:cNvSpPr/>
            <p:nvPr/>
          </p:nvSpPr>
          <p:spPr>
            <a:xfrm>
              <a:off x="38100" y="0"/>
              <a:ext cx="1495425" cy="695325"/>
            </a:xfrm>
            <a:prstGeom prst="roundRect">
              <a:avLst/>
            </a:prstGeom>
            <a:solidFill>
              <a:srgbClr val="1BB6ED"/>
            </a:solidFill>
            <a:ln w="12700" cap="flat" cmpd="sng" algn="ctr">
              <a:solidFill>
                <a:srgbClr val="1BB6ED"/>
              </a:solidFill>
              <a:prstDash val="solid"/>
              <a:miter lim="800000"/>
            </a:ln>
            <a:effectLst/>
          </p:spPr>
          <p:txBody>
            <a:bodyPr rot="0" spcFirstLastPara="0"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7000"/>
                </a:lnSpc>
                <a:spcBef>
                  <a:spcPts val="0"/>
                </a:spcBef>
                <a:spcAft>
                  <a:spcPts val="800"/>
                </a:spcAft>
                <a:buClrTx/>
                <a:buSzTx/>
                <a:buFontTx/>
                <a:buNone/>
                <a:defRPr/>
              </a:pPr>
              <a:r>
                <a:rPr kumimoji="0" lang="en-US" sz="1400" b="1" i="0" u="none" strike="noStrike" kern="0" cap="none" spc="0" normalizeH="0" baseline="0" noProof="0" dirty="0">
                  <a:ln w="6604" cap="flat" cmpd="sng" algn="ctr">
                    <a:solidFill>
                      <a:srgbClr val="ED7D31"/>
                    </a:solidFill>
                    <a:prstDash val="solid"/>
                    <a:round/>
                  </a:ln>
                  <a:noFill/>
                  <a:effectLst>
                    <a:outerShdw dist="38100" dir="2700000" algn="tl">
                      <a:srgbClr val="ED7D31"/>
                    </a:outerShdw>
                  </a:effectLst>
                  <a:uLnTx/>
                  <a:uFillTx/>
                  <a:latin typeface="Microsoft Sans Serif" panose="020B0604020202020204"/>
                  <a:ea typeface="Microsoft Sans Serif" panose="020B0604020202020204" pitchFamily="34" charset="0"/>
                  <a:cs typeface="Times New Roman" panose="02020603050405020304" pitchFamily="18" charset="0"/>
                </a:rPr>
                <a:t>Farm, Grower, Producer</a:t>
              </a:r>
              <a:endParaRPr kumimoji="0" lang="en-US" sz="1100" b="0" i="0" u="none" strike="noStrike" kern="0" cap="none" spc="0" normalizeH="0" baseline="0" noProof="0" dirty="0">
                <a:ln>
                  <a:noFill/>
                </a:ln>
                <a:solidFill>
                  <a:sysClr val="window" lastClr="FFFFFF"/>
                </a:solidFill>
                <a:effectLst/>
                <a:uLnTx/>
                <a:uFillTx/>
                <a:latin typeface="Microsoft Sans Serif" panose="020B0604020202020204"/>
                <a:ea typeface="Microsoft Sans Serif" panose="020B0604020202020204" pitchFamily="34" charset="0"/>
                <a:cs typeface="Times New Roman" panose="02020603050405020304" pitchFamily="18" charset="0"/>
              </a:endParaRPr>
            </a:p>
          </p:txBody>
        </p:sp>
        <p:cxnSp>
          <p:nvCxnSpPr>
            <p:cNvPr id="6" name="Connector: Elbow 5"/>
            <p:cNvCxnSpPr/>
            <p:nvPr/>
          </p:nvCxnSpPr>
          <p:spPr>
            <a:xfrm>
              <a:off x="1533525" y="323850"/>
              <a:ext cx="819150" cy="695325"/>
            </a:xfrm>
            <a:prstGeom prst="bentConnector3">
              <a:avLst/>
            </a:prstGeom>
            <a:noFill/>
            <a:ln w="19050" cap="flat" cmpd="sng" algn="ctr">
              <a:solidFill>
                <a:srgbClr val="ED7D31"/>
              </a:solidFill>
              <a:prstDash val="solid"/>
              <a:miter lim="800000"/>
              <a:tailEnd type="triangle"/>
            </a:ln>
            <a:effectLst/>
          </p:spPr>
        </p:cxnSp>
        <p:sp>
          <p:nvSpPr>
            <p:cNvPr id="7" name="Rectangle: Rounded Corners 6"/>
            <p:cNvSpPr/>
            <p:nvPr/>
          </p:nvSpPr>
          <p:spPr>
            <a:xfrm>
              <a:off x="2352675" y="619125"/>
              <a:ext cx="1543050" cy="781050"/>
            </a:xfrm>
            <a:prstGeom prst="round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ot="0" spcFirstLastPara="0"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7000"/>
                </a:lnSpc>
                <a:spcBef>
                  <a:spcPts val="0"/>
                </a:spcBef>
                <a:spcAft>
                  <a:spcPts val="800"/>
                </a:spcAft>
                <a:buClrTx/>
                <a:buSzTx/>
                <a:buFontTx/>
                <a:buNone/>
                <a:defRPr/>
              </a:pPr>
              <a:r>
                <a:rPr kumimoji="0" lang="en-US" sz="1100" b="0" i="0" u="none" strike="noStrike" kern="0" cap="none" spc="0" normalizeH="0" baseline="0" noProof="0">
                  <a:ln>
                    <a:noFill/>
                  </a:ln>
                  <a:solidFill>
                    <a:srgbClr val="4472C4"/>
                  </a:solidFill>
                  <a:effectLst>
                    <a:outerShdw blurRad="38100" dist="25400" dir="5400000" algn="ctr">
                      <a:srgbClr val="6E747A">
                        <a:alpha val="43000"/>
                      </a:srgbClr>
                    </a:outerShdw>
                  </a:effectLst>
                  <a:uLnTx/>
                  <a:uFillTx/>
                  <a:latin typeface="Microsoft Sans Serif" panose="020B0604020202020204"/>
                  <a:ea typeface="Microsoft Sans Serif" panose="020B0604020202020204" pitchFamily="34" charset="0"/>
                  <a:cs typeface="Times New Roman" panose="02020603050405020304" pitchFamily="18" charset="0"/>
                </a:rPr>
                <a:t>Food Manufacturer, Bulk Shipper or Processor</a:t>
              </a:r>
              <a:endParaRPr kumimoji="0" lang="en-US" sz="1100" b="0" i="0" u="none" strike="noStrike" kern="0" cap="none" spc="0" normalizeH="0" baseline="0" noProof="0">
                <a:ln>
                  <a:noFill/>
                </a:ln>
                <a:solidFill>
                  <a:sysClr val="windowText" lastClr="000000"/>
                </a:solidFill>
                <a:effectLst/>
                <a:uLnTx/>
                <a:uFillTx/>
                <a:latin typeface="Microsoft Sans Serif" panose="020B0604020202020204"/>
                <a:ea typeface="Microsoft Sans Serif" panose="020B0604020202020204" pitchFamily="34" charset="0"/>
                <a:cs typeface="Times New Roman" panose="02020603050405020304" pitchFamily="18" charset="0"/>
              </a:endParaRPr>
            </a:p>
          </p:txBody>
        </p:sp>
        <p:sp>
          <p:nvSpPr>
            <p:cNvPr id="8" name="Flowchart: Preparation 7"/>
            <p:cNvSpPr/>
            <p:nvPr/>
          </p:nvSpPr>
          <p:spPr>
            <a:xfrm>
              <a:off x="0" y="2219325"/>
              <a:ext cx="1533525" cy="771525"/>
            </a:xfrm>
            <a:prstGeom prst="flowChartPreparation">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7000"/>
                </a:lnSpc>
                <a:spcBef>
                  <a:spcPts val="0"/>
                </a:spcBef>
                <a:spcAft>
                  <a:spcPts val="800"/>
                </a:spcAft>
                <a:buClrTx/>
                <a:buSzTx/>
                <a:buFontTx/>
                <a:buNone/>
                <a:defRPr/>
              </a:pPr>
              <a:r>
                <a:rPr kumimoji="0" lang="en-US" sz="1100" b="0" i="0" u="none" strike="noStrike" kern="0" cap="none" spc="0" normalizeH="0" baseline="0" noProof="0">
                  <a:ln>
                    <a:noFill/>
                  </a:ln>
                  <a:solidFill>
                    <a:srgbClr val="000000"/>
                  </a:solidFill>
                  <a:effectLst>
                    <a:outerShdw blurRad="38100" dist="19050" dir="2700000" algn="tl">
                      <a:sysClr val="windowText" lastClr="000000">
                        <a:alpha val="40000"/>
                      </a:sysClr>
                    </a:outerShdw>
                  </a:effectLst>
                  <a:uLnTx/>
                  <a:uFillTx/>
                  <a:latin typeface="Microsoft Sans Serif" panose="020B0604020202020204"/>
                  <a:ea typeface="Microsoft Sans Serif" panose="020B0604020202020204" pitchFamily="34" charset="0"/>
                  <a:cs typeface="Times New Roman" panose="02020603050405020304" pitchFamily="18" charset="0"/>
                </a:rPr>
                <a:t>Retail Distributer</a:t>
              </a:r>
              <a:endParaRPr kumimoji="0" lang="en-US" sz="1100" b="0" i="0" u="none" strike="noStrike" kern="0" cap="none" spc="0" normalizeH="0" baseline="0" noProof="0">
                <a:ln>
                  <a:noFill/>
                </a:ln>
                <a:solidFill>
                  <a:sysClr val="windowText" lastClr="000000"/>
                </a:solidFill>
                <a:effectLst/>
                <a:uLnTx/>
                <a:uFillTx/>
                <a:latin typeface="Microsoft Sans Serif" panose="020B0604020202020204"/>
                <a:ea typeface="Microsoft Sans Serif" panose="020B0604020202020204" pitchFamily="34" charset="0"/>
                <a:cs typeface="Times New Roman" panose="02020603050405020304" pitchFamily="18" charset="0"/>
              </a:endParaRPr>
            </a:p>
          </p:txBody>
        </p:sp>
        <p:sp>
          <p:nvSpPr>
            <p:cNvPr id="9" name="Flowchart: Preparation 8"/>
            <p:cNvSpPr/>
            <p:nvPr/>
          </p:nvSpPr>
          <p:spPr>
            <a:xfrm>
              <a:off x="2247900" y="2247900"/>
              <a:ext cx="1609725" cy="752475"/>
            </a:xfrm>
            <a:prstGeom prst="flowChartPreparation">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7000"/>
                </a:lnSpc>
                <a:spcBef>
                  <a:spcPts val="0"/>
                </a:spcBef>
                <a:spcAft>
                  <a:spcPts val="800"/>
                </a:spcAft>
                <a:buClrTx/>
                <a:buSzTx/>
                <a:buFontTx/>
                <a:buNone/>
                <a:defRPr/>
              </a:pPr>
              <a:r>
                <a:rPr kumimoji="0" lang="en-US" sz="1100" b="0" i="0" u="none" strike="noStrike" kern="0" cap="none" spc="0" normalizeH="0" baseline="0" noProof="0">
                  <a:ln>
                    <a:noFill/>
                  </a:ln>
                  <a:solidFill>
                    <a:srgbClr val="000000"/>
                  </a:solidFill>
                  <a:effectLst>
                    <a:outerShdw blurRad="38100" dist="19050" dir="2700000" algn="tl">
                      <a:sysClr val="windowText" lastClr="000000">
                        <a:alpha val="40000"/>
                      </a:sysClr>
                    </a:outerShdw>
                  </a:effectLst>
                  <a:uLnTx/>
                  <a:uFillTx/>
                  <a:latin typeface="Microsoft Sans Serif" panose="020B0604020202020204"/>
                  <a:ea typeface="Microsoft Sans Serif" panose="020B0604020202020204" pitchFamily="34" charset="0"/>
                  <a:cs typeface="Times New Roman" panose="02020603050405020304" pitchFamily="18" charset="0"/>
                </a:rPr>
                <a:t>Food service Distributer</a:t>
              </a:r>
              <a:endParaRPr kumimoji="0" lang="en-US" sz="1100" b="0" i="0" u="none" strike="noStrike" kern="0" cap="none" spc="0" normalizeH="0" baseline="0" noProof="0">
                <a:ln>
                  <a:noFill/>
                </a:ln>
                <a:solidFill>
                  <a:sysClr val="windowText" lastClr="000000"/>
                </a:solidFill>
                <a:effectLst/>
                <a:uLnTx/>
                <a:uFillTx/>
                <a:latin typeface="Microsoft Sans Serif" panose="020B0604020202020204"/>
                <a:ea typeface="Microsoft Sans Serif" panose="020B0604020202020204" pitchFamily="34" charset="0"/>
                <a:cs typeface="Times New Roman" panose="02020603050405020304" pitchFamily="18" charset="0"/>
              </a:endParaRPr>
            </a:p>
          </p:txBody>
        </p:sp>
        <p:sp>
          <p:nvSpPr>
            <p:cNvPr id="10" name="Flowchart: Preparation 9"/>
            <p:cNvSpPr/>
            <p:nvPr/>
          </p:nvSpPr>
          <p:spPr>
            <a:xfrm>
              <a:off x="4486275" y="2228850"/>
              <a:ext cx="1619250" cy="762000"/>
            </a:xfrm>
            <a:prstGeom prst="flowChartPreparation">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ot="0" spcFirstLastPara="0"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7000"/>
                </a:lnSpc>
                <a:spcBef>
                  <a:spcPts val="0"/>
                </a:spcBef>
                <a:spcAft>
                  <a:spcPts val="800"/>
                </a:spcAft>
                <a:buClrTx/>
                <a:buSzTx/>
                <a:buFontTx/>
                <a:buNone/>
                <a:defRPr/>
              </a:pPr>
              <a:r>
                <a:rPr kumimoji="0" lang="en-US" sz="1100" b="0" i="0" u="none" strike="noStrike" kern="0" cap="none" spc="0" normalizeH="0" baseline="0" noProof="0">
                  <a:ln>
                    <a:noFill/>
                  </a:ln>
                  <a:solidFill>
                    <a:srgbClr val="000000"/>
                  </a:solidFill>
                  <a:effectLst>
                    <a:outerShdw blurRad="38100" dist="19050" dir="2700000" algn="tl">
                      <a:sysClr val="windowText" lastClr="000000">
                        <a:alpha val="40000"/>
                      </a:sysClr>
                    </a:outerShdw>
                  </a:effectLst>
                  <a:uLnTx/>
                  <a:uFillTx/>
                  <a:latin typeface="Microsoft Sans Serif" panose="020B0604020202020204"/>
                  <a:ea typeface="Microsoft Sans Serif" panose="020B0604020202020204" pitchFamily="34" charset="0"/>
                  <a:cs typeface="Times New Roman" panose="02020603050405020304" pitchFamily="18" charset="0"/>
                </a:rPr>
                <a:t>International Shippers</a:t>
              </a:r>
              <a:endParaRPr kumimoji="0" lang="en-US" sz="1100" b="0" i="0" u="none" strike="noStrike" kern="0" cap="none" spc="0" normalizeH="0" baseline="0" noProof="0">
                <a:ln>
                  <a:noFill/>
                </a:ln>
                <a:solidFill>
                  <a:sysClr val="windowText" lastClr="000000"/>
                </a:solidFill>
                <a:effectLst/>
                <a:uLnTx/>
                <a:uFillTx/>
                <a:latin typeface="Microsoft Sans Serif" panose="020B0604020202020204"/>
                <a:ea typeface="Microsoft Sans Serif" panose="020B0604020202020204" pitchFamily="34" charset="0"/>
                <a:cs typeface="Times New Roman" panose="02020603050405020304" pitchFamily="18" charset="0"/>
              </a:endParaRPr>
            </a:p>
          </p:txBody>
        </p:sp>
        <p:sp>
          <p:nvSpPr>
            <p:cNvPr id="11" name="Pentagon 10"/>
            <p:cNvSpPr/>
            <p:nvPr/>
          </p:nvSpPr>
          <p:spPr>
            <a:xfrm>
              <a:off x="142875" y="3467100"/>
              <a:ext cx="1485900" cy="1057275"/>
            </a:xfrm>
            <a:prstGeom prst="pentagon">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ot="0" spcFirstLastPara="0"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7000"/>
                </a:lnSpc>
                <a:spcBef>
                  <a:spcPts val="0"/>
                </a:spcBef>
                <a:spcAft>
                  <a:spcPts val="800"/>
                </a:spcAft>
                <a:buClrTx/>
                <a:buSzTx/>
                <a:buFontTx/>
                <a:buNone/>
                <a:defRPr/>
              </a:pPr>
              <a:r>
                <a:rPr kumimoji="0" lang="en-US" sz="1100" b="0" i="0" u="none" strike="noStrike" kern="0" cap="none" spc="0" normalizeH="0" baseline="0" noProof="0">
                  <a:ln>
                    <a:noFill/>
                  </a:ln>
                  <a:solidFill>
                    <a:srgbClr val="4472C4"/>
                  </a:solidFill>
                  <a:effectLst>
                    <a:outerShdw blurRad="38100" dist="25400" dir="5400000" algn="ctr">
                      <a:srgbClr val="6E747A">
                        <a:alpha val="43000"/>
                      </a:srgbClr>
                    </a:outerShdw>
                  </a:effectLst>
                  <a:uLnTx/>
                  <a:uFillTx/>
                  <a:latin typeface="Microsoft Sans Serif" panose="020B0604020202020204"/>
                  <a:ea typeface="Microsoft Sans Serif" panose="020B0604020202020204" pitchFamily="34" charset="0"/>
                  <a:cs typeface="Times New Roman" panose="02020603050405020304" pitchFamily="18" charset="0"/>
                </a:rPr>
                <a:t>Grocery Stores</a:t>
              </a:r>
              <a:endParaRPr kumimoji="0" lang="en-US" sz="1100" b="0" i="0" u="none" strike="noStrike" kern="0" cap="none" spc="0" normalizeH="0" baseline="0" noProof="0">
                <a:ln>
                  <a:noFill/>
                </a:ln>
                <a:solidFill>
                  <a:sysClr val="windowText" lastClr="000000"/>
                </a:solidFill>
                <a:effectLst/>
                <a:uLnTx/>
                <a:uFillTx/>
                <a:latin typeface="Microsoft Sans Serif" panose="020B0604020202020204"/>
                <a:ea typeface="Microsoft Sans Serif" panose="020B0604020202020204" pitchFamily="34" charset="0"/>
                <a:cs typeface="Times New Roman" panose="02020603050405020304" pitchFamily="18" charset="0"/>
              </a:endParaRPr>
            </a:p>
          </p:txBody>
        </p:sp>
        <p:sp>
          <p:nvSpPr>
            <p:cNvPr id="12" name="Pentagon 11"/>
            <p:cNvSpPr/>
            <p:nvPr/>
          </p:nvSpPr>
          <p:spPr>
            <a:xfrm>
              <a:off x="2219325" y="3419475"/>
              <a:ext cx="1571625" cy="1066800"/>
            </a:xfrm>
            <a:prstGeom prst="pentagon">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ot="0" spcFirstLastPara="0"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7000"/>
                </a:lnSpc>
                <a:spcBef>
                  <a:spcPts val="0"/>
                </a:spcBef>
                <a:spcAft>
                  <a:spcPts val="800"/>
                </a:spcAft>
                <a:buClrTx/>
                <a:buSzTx/>
                <a:buFontTx/>
                <a:buNone/>
                <a:defRPr/>
              </a:pPr>
              <a:r>
                <a:rPr kumimoji="0" lang="en-US" sz="1100" b="0" i="0" u="none" strike="noStrike" kern="0" cap="none" spc="0" normalizeH="0" baseline="0" noProof="0">
                  <a:ln>
                    <a:noFill/>
                  </a:ln>
                  <a:solidFill>
                    <a:srgbClr val="4472C4"/>
                  </a:solidFill>
                  <a:effectLst>
                    <a:outerShdw blurRad="38100" dist="25400" dir="5400000" algn="ctr">
                      <a:srgbClr val="6E747A">
                        <a:alpha val="43000"/>
                      </a:srgbClr>
                    </a:outerShdw>
                  </a:effectLst>
                  <a:uLnTx/>
                  <a:uFillTx/>
                  <a:latin typeface="Microsoft Sans Serif" panose="020B0604020202020204"/>
                  <a:ea typeface="Microsoft Sans Serif" panose="020B0604020202020204" pitchFamily="34" charset="0"/>
                  <a:cs typeface="Times New Roman" panose="02020603050405020304" pitchFamily="18" charset="0"/>
                </a:rPr>
                <a:t>Restaurants</a:t>
              </a:r>
              <a:endParaRPr kumimoji="0" lang="en-US" sz="1100" b="0" i="0" u="none" strike="noStrike" kern="0" cap="none" spc="0" normalizeH="0" baseline="0" noProof="0">
                <a:ln>
                  <a:noFill/>
                </a:ln>
                <a:solidFill>
                  <a:sysClr val="windowText" lastClr="000000"/>
                </a:solidFill>
                <a:effectLst/>
                <a:uLnTx/>
                <a:uFillTx/>
                <a:latin typeface="Microsoft Sans Serif" panose="020B0604020202020204"/>
                <a:ea typeface="Microsoft Sans Serif" panose="020B0604020202020204" pitchFamily="34" charset="0"/>
                <a:cs typeface="Times New Roman" panose="02020603050405020304" pitchFamily="18" charset="0"/>
              </a:endParaRPr>
            </a:p>
          </p:txBody>
        </p:sp>
        <p:sp>
          <p:nvSpPr>
            <p:cNvPr id="13" name="Pentagon 12"/>
            <p:cNvSpPr/>
            <p:nvPr/>
          </p:nvSpPr>
          <p:spPr>
            <a:xfrm>
              <a:off x="4572000" y="3419475"/>
              <a:ext cx="1600200" cy="1095375"/>
            </a:xfrm>
            <a:prstGeom prst="pentagon">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ot="0" spcFirstLastPara="0"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7000"/>
                </a:lnSpc>
                <a:spcBef>
                  <a:spcPts val="0"/>
                </a:spcBef>
                <a:spcAft>
                  <a:spcPts val="800"/>
                </a:spcAft>
                <a:buClrTx/>
                <a:buSzTx/>
                <a:buFontTx/>
                <a:buNone/>
                <a:defRPr/>
              </a:pPr>
              <a:r>
                <a:rPr kumimoji="0" lang="en-US" sz="1100" b="0" i="0" u="none" strike="noStrike" kern="0" cap="none" spc="0" normalizeH="0" baseline="0" noProof="0">
                  <a:ln>
                    <a:noFill/>
                  </a:ln>
                  <a:solidFill>
                    <a:srgbClr val="4472C4"/>
                  </a:solidFill>
                  <a:effectLst>
                    <a:outerShdw blurRad="38100" dist="25400" dir="5400000" algn="ctr">
                      <a:srgbClr val="6E747A">
                        <a:alpha val="43000"/>
                      </a:srgbClr>
                    </a:outerShdw>
                  </a:effectLst>
                  <a:uLnTx/>
                  <a:uFillTx/>
                  <a:latin typeface="Microsoft Sans Serif" panose="020B0604020202020204"/>
                  <a:ea typeface="Microsoft Sans Serif" panose="020B0604020202020204" pitchFamily="34" charset="0"/>
                  <a:cs typeface="Times New Roman" panose="02020603050405020304" pitchFamily="18" charset="0"/>
                </a:rPr>
                <a:t>International Markets</a:t>
              </a:r>
              <a:endParaRPr kumimoji="0" lang="en-US" sz="1100" b="0" i="0" u="none" strike="noStrike" kern="0" cap="none" spc="0" normalizeH="0" baseline="0" noProof="0">
                <a:ln>
                  <a:noFill/>
                </a:ln>
                <a:solidFill>
                  <a:sysClr val="windowText" lastClr="000000"/>
                </a:solidFill>
                <a:effectLst/>
                <a:uLnTx/>
                <a:uFillTx/>
                <a:latin typeface="Microsoft Sans Serif" panose="020B0604020202020204"/>
                <a:ea typeface="Microsoft Sans Serif" panose="020B0604020202020204" pitchFamily="34" charset="0"/>
                <a:cs typeface="Times New Roman" panose="02020603050405020304" pitchFamily="18" charset="0"/>
              </a:endParaRPr>
            </a:p>
          </p:txBody>
        </p:sp>
        <p:sp>
          <p:nvSpPr>
            <p:cNvPr id="14" name="Oval 13"/>
            <p:cNvSpPr/>
            <p:nvPr/>
          </p:nvSpPr>
          <p:spPr>
            <a:xfrm>
              <a:off x="2381250" y="5267325"/>
              <a:ext cx="1419225" cy="962025"/>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ot="0" spcFirstLastPara="0"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7000"/>
                </a:lnSpc>
                <a:spcBef>
                  <a:spcPts val="0"/>
                </a:spcBef>
                <a:spcAft>
                  <a:spcPts val="800"/>
                </a:spcAft>
                <a:buClrTx/>
                <a:buSzTx/>
                <a:buFontTx/>
                <a:buNone/>
                <a:defRPr/>
              </a:pPr>
              <a:r>
                <a:rPr kumimoji="0" lang="en-US" sz="1100" b="0" i="0" u="none" strike="noStrike" kern="0" cap="none" spc="0" normalizeH="0" baseline="0" noProof="0">
                  <a:ln>
                    <a:noFill/>
                  </a:ln>
                  <a:solidFill>
                    <a:srgbClr val="000000"/>
                  </a:solidFill>
                  <a:effectLst>
                    <a:outerShdw blurRad="38100" dist="19050" dir="2700000" algn="tl">
                      <a:sysClr val="windowText" lastClr="000000">
                        <a:alpha val="40000"/>
                      </a:sysClr>
                    </a:outerShdw>
                  </a:effectLst>
                  <a:uLnTx/>
                  <a:uFillTx/>
                  <a:latin typeface="Microsoft Sans Serif" panose="020B0604020202020204"/>
                  <a:ea typeface="Microsoft Sans Serif" panose="020B0604020202020204" pitchFamily="34" charset="0"/>
                  <a:cs typeface="Times New Roman" panose="02020603050405020304" pitchFamily="18" charset="0"/>
                </a:rPr>
                <a:t>Customers and Consumers</a:t>
              </a:r>
              <a:endParaRPr kumimoji="0" lang="en-US" sz="1100" b="0" i="0" u="none" strike="noStrike" kern="0" cap="none" spc="0" normalizeH="0" baseline="0" noProof="0">
                <a:ln>
                  <a:noFill/>
                </a:ln>
                <a:solidFill>
                  <a:sysClr val="windowText" lastClr="000000"/>
                </a:solidFill>
                <a:effectLst/>
                <a:uLnTx/>
                <a:uFillTx/>
                <a:latin typeface="Microsoft Sans Serif" panose="020B0604020202020204"/>
                <a:ea typeface="Microsoft Sans Serif" panose="020B0604020202020204" pitchFamily="34" charset="0"/>
                <a:cs typeface="Times New Roman" panose="02020603050405020304" pitchFamily="18" charset="0"/>
              </a:endParaRPr>
            </a:p>
          </p:txBody>
        </p:sp>
        <p:cxnSp>
          <p:nvCxnSpPr>
            <p:cNvPr id="15" name="Straight Arrow Connector 14"/>
            <p:cNvCxnSpPr/>
            <p:nvPr/>
          </p:nvCxnSpPr>
          <p:spPr>
            <a:xfrm flipH="1">
              <a:off x="1228725" y="1409700"/>
              <a:ext cx="1762125" cy="828675"/>
            </a:xfrm>
            <a:prstGeom prst="straightConnector1">
              <a:avLst/>
            </a:prstGeom>
            <a:noFill/>
            <a:ln w="19050" cap="flat" cmpd="sng" algn="ctr">
              <a:solidFill>
                <a:srgbClr val="70AD47"/>
              </a:solidFill>
              <a:prstDash val="solid"/>
              <a:miter lim="800000"/>
              <a:tailEnd type="triangle"/>
            </a:ln>
            <a:effectLst/>
          </p:spPr>
        </p:cxnSp>
        <p:cxnSp>
          <p:nvCxnSpPr>
            <p:cNvPr id="16" name="Straight Arrow Connector 15"/>
            <p:cNvCxnSpPr/>
            <p:nvPr/>
          </p:nvCxnSpPr>
          <p:spPr>
            <a:xfrm>
              <a:off x="3038475" y="1409700"/>
              <a:ext cx="0" cy="828675"/>
            </a:xfrm>
            <a:prstGeom prst="straightConnector1">
              <a:avLst/>
            </a:prstGeom>
            <a:noFill/>
            <a:ln w="19050" cap="flat" cmpd="sng" algn="ctr">
              <a:solidFill>
                <a:srgbClr val="70AD47"/>
              </a:solidFill>
              <a:prstDash val="solid"/>
              <a:miter lim="800000"/>
              <a:tailEnd type="triangle"/>
            </a:ln>
            <a:effectLst/>
          </p:spPr>
        </p:cxnSp>
        <p:cxnSp>
          <p:nvCxnSpPr>
            <p:cNvPr id="17" name="Straight Arrow Connector 16"/>
            <p:cNvCxnSpPr/>
            <p:nvPr/>
          </p:nvCxnSpPr>
          <p:spPr>
            <a:xfrm>
              <a:off x="3019425" y="1381125"/>
              <a:ext cx="1790700" cy="866775"/>
            </a:xfrm>
            <a:prstGeom prst="straightConnector1">
              <a:avLst/>
            </a:prstGeom>
            <a:noFill/>
            <a:ln w="19050" cap="flat" cmpd="sng" algn="ctr">
              <a:solidFill>
                <a:srgbClr val="70AD47"/>
              </a:solidFill>
              <a:prstDash val="solid"/>
              <a:miter lim="800000"/>
              <a:tailEnd type="triangle"/>
            </a:ln>
            <a:effectLst/>
          </p:spPr>
        </p:cxnSp>
        <p:cxnSp>
          <p:nvCxnSpPr>
            <p:cNvPr id="18" name="Straight Arrow Connector 17"/>
            <p:cNvCxnSpPr/>
            <p:nvPr/>
          </p:nvCxnSpPr>
          <p:spPr>
            <a:xfrm>
              <a:off x="876300" y="3000375"/>
              <a:ext cx="9525" cy="457200"/>
            </a:xfrm>
            <a:prstGeom prst="straightConnector1">
              <a:avLst/>
            </a:prstGeom>
            <a:noFill/>
            <a:ln w="19050" cap="flat" cmpd="sng" algn="ctr">
              <a:solidFill>
                <a:srgbClr val="4472C4"/>
              </a:solidFill>
              <a:prstDash val="solid"/>
              <a:miter lim="800000"/>
              <a:tailEnd type="triangle"/>
            </a:ln>
            <a:effectLst/>
          </p:spPr>
        </p:cxnSp>
        <p:cxnSp>
          <p:nvCxnSpPr>
            <p:cNvPr id="19" name="Straight Arrow Connector 18"/>
            <p:cNvCxnSpPr/>
            <p:nvPr/>
          </p:nvCxnSpPr>
          <p:spPr>
            <a:xfrm flipH="1">
              <a:off x="3000375" y="3019425"/>
              <a:ext cx="9525" cy="400050"/>
            </a:xfrm>
            <a:prstGeom prst="straightConnector1">
              <a:avLst/>
            </a:prstGeom>
            <a:noFill/>
            <a:ln w="19050" cap="flat" cmpd="sng" algn="ctr">
              <a:solidFill>
                <a:srgbClr val="4472C4"/>
              </a:solidFill>
              <a:prstDash val="solid"/>
              <a:miter lim="800000"/>
              <a:tailEnd type="triangle"/>
            </a:ln>
            <a:effectLst/>
          </p:spPr>
        </p:cxnSp>
        <p:cxnSp>
          <p:nvCxnSpPr>
            <p:cNvPr id="20" name="Straight Arrow Connector 19"/>
            <p:cNvCxnSpPr/>
            <p:nvPr/>
          </p:nvCxnSpPr>
          <p:spPr>
            <a:xfrm>
              <a:off x="5353050" y="2981325"/>
              <a:ext cx="9525" cy="447675"/>
            </a:xfrm>
            <a:prstGeom prst="straightConnector1">
              <a:avLst/>
            </a:prstGeom>
            <a:noFill/>
            <a:ln w="19050" cap="flat" cmpd="sng" algn="ctr">
              <a:solidFill>
                <a:srgbClr val="4472C4"/>
              </a:solidFill>
              <a:prstDash val="solid"/>
              <a:miter lim="800000"/>
              <a:tailEnd type="triangle"/>
            </a:ln>
            <a:effectLst/>
          </p:spPr>
        </p:cxnSp>
        <p:cxnSp>
          <p:nvCxnSpPr>
            <p:cNvPr id="21" name="Straight Arrow Connector 20"/>
            <p:cNvCxnSpPr/>
            <p:nvPr/>
          </p:nvCxnSpPr>
          <p:spPr>
            <a:xfrm>
              <a:off x="1362075" y="4533900"/>
              <a:ext cx="1704975" cy="723900"/>
            </a:xfrm>
            <a:prstGeom prst="straightConnector1">
              <a:avLst/>
            </a:prstGeom>
            <a:noFill/>
            <a:ln w="19050" cap="flat" cmpd="sng" algn="ctr">
              <a:solidFill>
                <a:sysClr val="windowText" lastClr="000000"/>
              </a:solidFill>
              <a:prstDash val="solid"/>
              <a:miter lim="800000"/>
              <a:tailEnd type="triangle"/>
            </a:ln>
            <a:effectLst/>
          </p:spPr>
        </p:cxnSp>
        <p:cxnSp>
          <p:nvCxnSpPr>
            <p:cNvPr id="22" name="Straight Arrow Connector 21"/>
            <p:cNvCxnSpPr/>
            <p:nvPr/>
          </p:nvCxnSpPr>
          <p:spPr>
            <a:xfrm>
              <a:off x="3048000" y="4486275"/>
              <a:ext cx="19050" cy="800100"/>
            </a:xfrm>
            <a:prstGeom prst="straightConnector1">
              <a:avLst/>
            </a:prstGeom>
            <a:noFill/>
            <a:ln w="19050" cap="flat" cmpd="sng" algn="ctr">
              <a:solidFill>
                <a:sysClr val="windowText" lastClr="000000"/>
              </a:solidFill>
              <a:prstDash val="solid"/>
              <a:miter lim="800000"/>
              <a:tailEnd type="triangle"/>
            </a:ln>
            <a:effectLst/>
          </p:spPr>
        </p:cxnSp>
        <p:cxnSp>
          <p:nvCxnSpPr>
            <p:cNvPr id="23" name="Straight Arrow Connector 22"/>
            <p:cNvCxnSpPr/>
            <p:nvPr/>
          </p:nvCxnSpPr>
          <p:spPr>
            <a:xfrm flipH="1">
              <a:off x="3086100" y="4505325"/>
              <a:ext cx="1800225" cy="752475"/>
            </a:xfrm>
            <a:prstGeom prst="straightConnector1">
              <a:avLst/>
            </a:prstGeom>
            <a:noFill/>
            <a:ln w="19050" cap="flat" cmpd="sng" algn="ctr">
              <a:solidFill>
                <a:sysClr val="windowText" lastClr="000000"/>
              </a:solidFill>
              <a:prstDash val="solid"/>
              <a:miter lim="800000"/>
              <a:tailEnd type="triangle"/>
            </a:ln>
            <a:effectLst/>
          </p:spPr>
        </p:cxn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3250">
        <p15:prstTrans prst="origami"/>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Manufacturing</a:t>
            </a:r>
            <a:endParaRPr lang="en-US" dirty="0"/>
          </a:p>
        </p:txBody>
      </p:sp>
      <p:sp>
        <p:nvSpPr>
          <p:cNvPr id="3" name="Slide Number Placeholder 2"/>
          <p:cNvSpPr>
            <a:spLocks noGrp="1"/>
          </p:cNvSpPr>
          <p:nvPr>
            <p:ph type="sldNum" sz="quarter" idx="4"/>
          </p:nvPr>
        </p:nvSpPr>
        <p:spPr/>
        <p:txBody>
          <a:bodyPr/>
          <a:lstStyle/>
          <a:p>
            <a:fld id="{4FAB73BC-B049-4115-A692-8D63A059BFB8}" type="slidenum">
              <a:rPr lang="en-US" noProof="0" smtClean="0"/>
            </a:fld>
            <a:endParaRPr lang="en-US" noProof="0" dirty="0"/>
          </a:p>
        </p:txBody>
      </p:sp>
      <p:pic>
        <p:nvPicPr>
          <p:cNvPr id="4" name="food fac video">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628788" y="1828800"/>
            <a:ext cx="5467212" cy="3200400"/>
          </a:xfrm>
          <a:prstGeom prst="rect">
            <a:avLst/>
          </a:prstGeom>
        </p:spPr>
      </p:pic>
      <p:pic>
        <p:nvPicPr>
          <p:cNvPr id="5" name="food factory video">
            <a:hlinkClick r:id="" action="ppaction://media"/>
          </p:cNvPr>
          <p:cNvPicPr>
            <a:picLocks noChangeAspect="1"/>
          </p:cNvPicPr>
          <p:nvPr>
            <a:videoFile r:link="rId4"/>
            <p:extLst>
              <p:ext uri="{DAA4B4D4-6D71-4841-9C94-3DE7FCFB9230}">
                <p14:media xmlns:p14="http://schemas.microsoft.com/office/powerpoint/2010/main" r:embed="rId5"/>
              </p:ext>
            </p:extLst>
          </p:nvPr>
        </p:nvPicPr>
        <p:blipFill>
          <a:blip r:embed="rId6"/>
          <a:stretch>
            <a:fillRect/>
          </a:stretch>
        </p:blipFill>
        <p:spPr>
          <a:xfrm>
            <a:off x="6324600" y="1828800"/>
            <a:ext cx="5676900" cy="3200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0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2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48640" y="990600"/>
            <a:ext cx="5699760" cy="609600"/>
          </a:xfrm>
        </p:spPr>
        <p:txBody>
          <a:bodyPr>
            <a:normAutofit/>
          </a:bodyPr>
          <a:lstStyle/>
          <a:p>
            <a:pPr marL="0" marR="0">
              <a:lnSpc>
                <a:spcPct val="107000"/>
              </a:lnSpc>
              <a:spcBef>
                <a:spcPts val="0"/>
              </a:spcBef>
              <a:spcAft>
                <a:spcPts val="800"/>
              </a:spcAft>
            </a:pPr>
            <a:r>
              <a:rPr lang="en-US" sz="2800" b="1" dirty="0">
                <a:solidFill>
                  <a:schemeClr val="accent5">
                    <a:lumMod val="75000"/>
                  </a:schemeClr>
                </a:solidFill>
                <a:effectLst/>
                <a:latin typeface="Times New Roman" panose="02020603050405020304" pitchFamily="18" charset="0"/>
                <a:ea typeface="Microsoft Sans Serif" panose="020B0604020202020204" pitchFamily="34" charset="0"/>
                <a:cs typeface="Times New Roman" panose="02020603050405020304" pitchFamily="18" charset="0"/>
              </a:rPr>
              <a:t>Sales and Cost Statistics</a:t>
            </a:r>
            <a:endParaRPr lang="en-US" sz="2800" dirty="0">
              <a:solidFill>
                <a:schemeClr val="accent5">
                  <a:lumMod val="75000"/>
                </a:schemeClr>
              </a:solidFill>
              <a:effectLst/>
              <a:latin typeface="Microsoft Sans Serif" panose="020B0604020202020204" pitchFamily="34" charset="0"/>
              <a:ea typeface="Microsoft Sans Serif" panose="020B0604020202020204" pitchFamily="34" charset="0"/>
              <a:cs typeface="Times New Roman" panose="02020603050405020304" pitchFamily="18" charset="0"/>
            </a:endParaRPr>
          </a:p>
        </p:txBody>
      </p:sp>
      <p:sp>
        <p:nvSpPr>
          <p:cNvPr id="11" name="Slide Number Placeholder 10"/>
          <p:cNvSpPr>
            <a:spLocks noGrp="1"/>
          </p:cNvSpPr>
          <p:nvPr>
            <p:ph type="sldNum" sz="quarter" idx="4"/>
          </p:nvPr>
        </p:nvSpPr>
        <p:spPr/>
        <p:txBody>
          <a:bodyPr/>
          <a:lstStyle/>
          <a:p>
            <a:fld id="{4FAB73BC-B049-4115-A692-8D63A059BFB8}" type="slidenum">
              <a:rPr lang="en-US" smtClean="0"/>
            </a:fld>
            <a:endParaRPr lang="en-US" dirty="0"/>
          </a:p>
        </p:txBody>
      </p:sp>
      <p:sp>
        <p:nvSpPr>
          <p:cNvPr id="12" name="Text Placeholder 119"/>
          <p:cNvSpPr txBox="1"/>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6pPr>
            <a:lvl7pPr marL="106045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7pPr>
            <a:lvl8pPr marL="1216025"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8pPr>
            <a:lvl9pPr marL="136271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9pPr>
          </a:lstStyle>
          <a:p>
            <a:endParaRPr lang="en-US" dirty="0"/>
          </a:p>
        </p:txBody>
      </p:sp>
      <p:graphicFrame>
        <p:nvGraphicFramePr>
          <p:cNvPr id="2" name="Table 1"/>
          <p:cNvGraphicFramePr>
            <a:graphicFrameLocks noGrp="1"/>
          </p:cNvGraphicFramePr>
          <p:nvPr/>
        </p:nvGraphicFramePr>
        <p:xfrm>
          <a:off x="866796" y="1606825"/>
          <a:ext cx="9496405" cy="4644906"/>
        </p:xfrm>
        <a:graphic>
          <a:graphicData uri="http://schemas.openxmlformats.org/drawingml/2006/table">
            <a:tbl>
              <a:tblPr firstRow="1" firstCol="1" bandRow="1"/>
              <a:tblGrid>
                <a:gridCol w="2562204"/>
                <a:gridCol w="2006382"/>
                <a:gridCol w="1469163"/>
                <a:gridCol w="1839543"/>
                <a:gridCol w="1619113"/>
              </a:tblGrid>
              <a:tr h="663558">
                <a:tc gridSpan="5">
                  <a:txBody>
                    <a:bodyPr/>
                    <a:lstStyle/>
                    <a:p>
                      <a:pPr marL="0" marR="0" algn="ctr">
                        <a:lnSpc>
                          <a:spcPct val="107000"/>
                        </a:lnSpc>
                        <a:spcBef>
                          <a:spcPts val="0"/>
                        </a:spcBef>
                        <a:spcAft>
                          <a:spcPts val="0"/>
                        </a:spcAft>
                      </a:pPr>
                      <a:r>
                        <a:rPr lang="en-US" sz="2000" dirty="0">
                          <a:solidFill>
                            <a:srgbClr val="FF0000"/>
                          </a:solidFill>
                          <a:effectLst/>
                          <a:latin typeface="Aptos Display" panose="020B0004020202020204" pitchFamily="34" charset="0"/>
                          <a:ea typeface="Times New Roman" panose="02020603050405020304" pitchFamily="18" charset="0"/>
                          <a:cs typeface="Times New Roman" panose="02020603050405020304" pitchFamily="18" charset="0"/>
                        </a:rPr>
                        <a:t>Monthly Report - 2024</a:t>
                      </a:r>
                      <a:endParaRPr lang="en-US" sz="1800" dirty="0">
                        <a:effectLst/>
                        <a:latin typeface="Aptos Display" panose="020B0004020202020204" pitchFamily="34" charset="0"/>
                        <a:ea typeface="Microsoft Sans Serif" panose="020B0604020202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cPr/>
                </a:tc>
                <a:tc hMerge="1">
                  <a:tcPr/>
                </a:tc>
                <a:tc hMerge="1">
                  <a:tcPr/>
                </a:tc>
                <a:tc hMerge="1">
                  <a:tcPr/>
                </a:tc>
              </a:tr>
              <a:tr h="663558">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Month </a:t>
                      </a:r>
                      <a:endParaRPr lang="en-US" sz="1600" dirty="0">
                        <a:effectLst/>
                        <a:latin typeface="Microsoft Sans Serif" panose="020B0604020202020204" pitchFamily="34" charset="0"/>
                        <a:ea typeface="Microsoft Sans Serif" panose="020B0604020202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Expenses</a:t>
                      </a:r>
                      <a:endParaRPr lang="en-US" sz="1600">
                        <a:effectLst/>
                        <a:latin typeface="Microsoft Sans Serif" panose="020B0604020202020204" pitchFamily="34" charset="0"/>
                        <a:ea typeface="Microsoft Sans Serif" panose="020B0604020202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Sales</a:t>
                      </a:r>
                      <a:endParaRPr lang="en-US" sz="1600">
                        <a:effectLst/>
                        <a:latin typeface="Microsoft Sans Serif" panose="020B0604020202020204" pitchFamily="34" charset="0"/>
                        <a:ea typeface="Microsoft Sans Serif" panose="020B0604020202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Retail Profit</a:t>
                      </a:r>
                      <a:endParaRPr lang="en-US" sz="1600">
                        <a:effectLst/>
                        <a:latin typeface="Microsoft Sans Serif" panose="020B0604020202020204" pitchFamily="34" charset="0"/>
                        <a:ea typeface="Microsoft Sans Serif" panose="020B0604020202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Profit/ Loss</a:t>
                      </a:r>
                      <a:endParaRPr lang="en-US" sz="1600">
                        <a:effectLst/>
                        <a:latin typeface="Microsoft Sans Serif" panose="020B0604020202020204" pitchFamily="34" charset="0"/>
                        <a:ea typeface="Microsoft Sans Serif" panose="020B0604020202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r>
              <a:tr h="663558">
                <a:tc>
                  <a:txBody>
                    <a:bodyPr/>
                    <a:lstStyle/>
                    <a:p>
                      <a:pPr marL="0" marR="0" algn="ctr">
                        <a:lnSpc>
                          <a:spcPct val="107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January</a:t>
                      </a:r>
                      <a:endParaRPr lang="en-US" sz="1600">
                        <a:effectLst/>
                        <a:latin typeface="Microsoft Sans Serif" panose="020B0604020202020204" pitchFamily="34" charset="0"/>
                        <a:ea typeface="Microsoft Sans Serif" panose="020B0604020202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7854500</a:t>
                      </a:r>
                      <a:endParaRPr lang="en-US" sz="1600" dirty="0">
                        <a:effectLst/>
                        <a:latin typeface="Microsoft Sans Serif" panose="020B0604020202020204" pitchFamily="34" charset="0"/>
                        <a:ea typeface="Microsoft Sans Serif" panose="020B0604020202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8750000</a:t>
                      </a:r>
                      <a:endParaRPr lang="en-US" sz="1600">
                        <a:effectLst/>
                        <a:latin typeface="Microsoft Sans Serif" panose="020B0604020202020204" pitchFamily="34" charset="0"/>
                        <a:ea typeface="Microsoft Sans Serif" panose="020B0604020202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895500</a:t>
                      </a:r>
                      <a:endParaRPr lang="en-US" sz="1600">
                        <a:effectLst/>
                        <a:latin typeface="Microsoft Sans Serif" panose="020B0604020202020204" pitchFamily="34" charset="0"/>
                        <a:ea typeface="Microsoft Sans Serif" panose="020B0604020202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b="1">
                          <a:solidFill>
                            <a:srgbClr val="70AD47"/>
                          </a:solidFill>
                          <a:effectLst/>
                          <a:highlight>
                            <a:srgbClr val="C6E0B4"/>
                          </a:highlight>
                          <a:latin typeface="Calibri" panose="020F0502020204030204" pitchFamily="34" charset="0"/>
                          <a:ea typeface="Times New Roman" panose="02020603050405020304" pitchFamily="18" charset="0"/>
                          <a:cs typeface="Times New Roman" panose="02020603050405020304" pitchFamily="18" charset="0"/>
                        </a:rPr>
                        <a:t>Profit</a:t>
                      </a:r>
                      <a:endParaRPr lang="en-US" sz="1600">
                        <a:effectLst/>
                        <a:highlight>
                          <a:srgbClr val="C6E0B4"/>
                        </a:highlight>
                        <a:latin typeface="Microsoft Sans Serif" panose="020B0604020202020204" pitchFamily="34" charset="0"/>
                        <a:ea typeface="Microsoft Sans Serif" panose="020B0604020202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0B4"/>
                    </a:solidFill>
                  </a:tcPr>
                </a:tc>
              </a:tr>
              <a:tr h="663558">
                <a:tc>
                  <a:txBody>
                    <a:bodyPr/>
                    <a:lstStyle/>
                    <a:p>
                      <a:pPr marL="0" marR="0" algn="ctr">
                        <a:lnSpc>
                          <a:spcPct val="107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February</a:t>
                      </a:r>
                      <a:endParaRPr lang="en-US" sz="1600">
                        <a:effectLst/>
                        <a:latin typeface="Microsoft Sans Serif" panose="020B0604020202020204" pitchFamily="34" charset="0"/>
                        <a:ea typeface="Microsoft Sans Serif" panose="020B0604020202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9998300</a:t>
                      </a:r>
                      <a:endParaRPr lang="en-US" sz="1600">
                        <a:effectLst/>
                        <a:latin typeface="Microsoft Sans Serif" panose="020B0604020202020204" pitchFamily="34" charset="0"/>
                        <a:ea typeface="Microsoft Sans Serif" panose="020B0604020202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9920000</a:t>
                      </a:r>
                      <a:endParaRPr lang="en-US" sz="1600" dirty="0">
                        <a:effectLst/>
                        <a:latin typeface="Microsoft Sans Serif" panose="020B0604020202020204" pitchFamily="34" charset="0"/>
                        <a:ea typeface="Microsoft Sans Serif" panose="020B0604020202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-78300</a:t>
                      </a:r>
                      <a:endParaRPr lang="en-US" sz="1600">
                        <a:effectLst/>
                        <a:latin typeface="Microsoft Sans Serif" panose="020B0604020202020204" pitchFamily="34" charset="0"/>
                        <a:ea typeface="Microsoft Sans Serif" panose="020B0604020202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b="1">
                          <a:solidFill>
                            <a:srgbClr val="FF0000"/>
                          </a:solidFill>
                          <a:effectLst/>
                          <a:highlight>
                            <a:srgbClr val="F8CBAD"/>
                          </a:highlight>
                          <a:latin typeface="Calibri" panose="020F0502020204030204" pitchFamily="34" charset="0"/>
                          <a:ea typeface="Times New Roman" panose="02020603050405020304" pitchFamily="18" charset="0"/>
                          <a:cs typeface="Times New Roman" panose="02020603050405020304" pitchFamily="18" charset="0"/>
                        </a:rPr>
                        <a:t>Loss</a:t>
                      </a:r>
                      <a:endParaRPr lang="en-US" sz="1600">
                        <a:effectLst/>
                        <a:highlight>
                          <a:srgbClr val="F8CBAD"/>
                        </a:highlight>
                        <a:latin typeface="Microsoft Sans Serif" panose="020B0604020202020204" pitchFamily="34" charset="0"/>
                        <a:ea typeface="Microsoft Sans Serif" panose="020B0604020202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CBAD"/>
                    </a:solidFill>
                  </a:tcPr>
                </a:tc>
              </a:tr>
              <a:tr h="663558">
                <a:tc>
                  <a:txBody>
                    <a:bodyPr/>
                    <a:lstStyle/>
                    <a:p>
                      <a:pPr marL="0" marR="0" algn="ctr">
                        <a:lnSpc>
                          <a:spcPct val="107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March</a:t>
                      </a:r>
                      <a:endParaRPr lang="en-US" sz="1600">
                        <a:effectLst/>
                        <a:latin typeface="Microsoft Sans Serif" panose="020B0604020202020204" pitchFamily="34" charset="0"/>
                        <a:ea typeface="Microsoft Sans Serif" panose="020B0604020202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8985700</a:t>
                      </a:r>
                      <a:endParaRPr lang="en-US" sz="1600">
                        <a:effectLst/>
                        <a:latin typeface="Microsoft Sans Serif" panose="020B0604020202020204" pitchFamily="34" charset="0"/>
                        <a:ea typeface="Microsoft Sans Serif" panose="020B0604020202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10000000</a:t>
                      </a:r>
                      <a:endParaRPr lang="en-US" sz="1600">
                        <a:effectLst/>
                        <a:latin typeface="Microsoft Sans Serif" panose="020B0604020202020204" pitchFamily="34" charset="0"/>
                        <a:ea typeface="Microsoft Sans Serif" panose="020B0604020202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1014300</a:t>
                      </a:r>
                      <a:endParaRPr lang="en-US" sz="1600" dirty="0">
                        <a:effectLst/>
                        <a:latin typeface="Microsoft Sans Serif" panose="020B0604020202020204" pitchFamily="34" charset="0"/>
                        <a:ea typeface="Microsoft Sans Serif" panose="020B0604020202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b="1">
                          <a:solidFill>
                            <a:srgbClr val="70AD47"/>
                          </a:solidFill>
                          <a:effectLst/>
                          <a:highlight>
                            <a:srgbClr val="C6E0B4"/>
                          </a:highlight>
                          <a:latin typeface="Calibri" panose="020F0502020204030204" pitchFamily="34" charset="0"/>
                          <a:ea typeface="Times New Roman" panose="02020603050405020304" pitchFamily="18" charset="0"/>
                          <a:cs typeface="Times New Roman" panose="02020603050405020304" pitchFamily="18" charset="0"/>
                        </a:rPr>
                        <a:t>Profit</a:t>
                      </a:r>
                      <a:endParaRPr lang="en-US" sz="1600">
                        <a:effectLst/>
                        <a:highlight>
                          <a:srgbClr val="C6E0B4"/>
                        </a:highlight>
                        <a:latin typeface="Microsoft Sans Serif" panose="020B0604020202020204" pitchFamily="34" charset="0"/>
                        <a:ea typeface="Microsoft Sans Serif" panose="020B0604020202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0B4"/>
                    </a:solidFill>
                  </a:tcPr>
                </a:tc>
              </a:tr>
              <a:tr h="663558">
                <a:tc>
                  <a:txBody>
                    <a:bodyPr/>
                    <a:lstStyle/>
                    <a:p>
                      <a:pPr marL="0" marR="0" algn="ctr">
                        <a:lnSpc>
                          <a:spcPct val="107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April</a:t>
                      </a:r>
                      <a:endParaRPr lang="en-US" sz="1600">
                        <a:effectLst/>
                        <a:latin typeface="Microsoft Sans Serif" panose="020B0604020202020204" pitchFamily="34" charset="0"/>
                        <a:ea typeface="Microsoft Sans Serif" panose="020B0604020202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8876550</a:t>
                      </a:r>
                      <a:endParaRPr lang="en-US" sz="1600">
                        <a:effectLst/>
                        <a:latin typeface="Microsoft Sans Serif" panose="020B0604020202020204" pitchFamily="34" charset="0"/>
                        <a:ea typeface="Microsoft Sans Serif" panose="020B0604020202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8756000</a:t>
                      </a:r>
                      <a:endParaRPr lang="en-US" sz="1600">
                        <a:effectLst/>
                        <a:latin typeface="Microsoft Sans Serif" panose="020B0604020202020204" pitchFamily="34" charset="0"/>
                        <a:ea typeface="Microsoft Sans Serif" panose="020B0604020202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-120550</a:t>
                      </a:r>
                      <a:endParaRPr lang="en-US" sz="1600" dirty="0">
                        <a:effectLst/>
                        <a:latin typeface="Microsoft Sans Serif" panose="020B0604020202020204" pitchFamily="34" charset="0"/>
                        <a:ea typeface="Microsoft Sans Serif" panose="020B0604020202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b="1" dirty="0">
                          <a:solidFill>
                            <a:srgbClr val="FF0000"/>
                          </a:solidFill>
                          <a:effectLst/>
                          <a:highlight>
                            <a:srgbClr val="F8CBAD"/>
                          </a:highlight>
                          <a:latin typeface="Calibri" panose="020F0502020204030204" pitchFamily="34" charset="0"/>
                          <a:ea typeface="Times New Roman" panose="02020603050405020304" pitchFamily="18" charset="0"/>
                          <a:cs typeface="Times New Roman" panose="02020603050405020304" pitchFamily="18" charset="0"/>
                        </a:rPr>
                        <a:t>Loss</a:t>
                      </a:r>
                      <a:endParaRPr lang="en-US" sz="1600" dirty="0">
                        <a:effectLst/>
                        <a:highlight>
                          <a:srgbClr val="F8CBAD"/>
                        </a:highlight>
                        <a:latin typeface="Microsoft Sans Serif" panose="020B0604020202020204" pitchFamily="34" charset="0"/>
                        <a:ea typeface="Microsoft Sans Serif" panose="020B0604020202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CBAD"/>
                    </a:solidFill>
                  </a:tcPr>
                </a:tc>
              </a:tr>
              <a:tr h="663558">
                <a:tc>
                  <a:txBody>
                    <a:bodyPr/>
                    <a:lstStyle/>
                    <a:p>
                      <a:pPr marL="0" marR="0" algn="ctr">
                        <a:lnSpc>
                          <a:spcPct val="107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May</a:t>
                      </a:r>
                      <a:endParaRPr lang="en-US" sz="1600">
                        <a:effectLst/>
                        <a:latin typeface="Microsoft Sans Serif" panose="020B0604020202020204" pitchFamily="34" charset="0"/>
                        <a:ea typeface="Microsoft Sans Serif" panose="020B0604020202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9988300</a:t>
                      </a:r>
                      <a:endParaRPr lang="en-US" sz="1600">
                        <a:effectLst/>
                        <a:latin typeface="Microsoft Sans Serif" panose="020B0604020202020204" pitchFamily="34" charset="0"/>
                        <a:ea typeface="Microsoft Sans Serif" panose="020B0604020202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11200000</a:t>
                      </a:r>
                      <a:endParaRPr lang="en-US" sz="1600">
                        <a:effectLst/>
                        <a:latin typeface="Microsoft Sans Serif" panose="020B0604020202020204" pitchFamily="34" charset="0"/>
                        <a:ea typeface="Microsoft Sans Serif" panose="020B0604020202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1211700</a:t>
                      </a:r>
                      <a:endParaRPr lang="en-US" sz="1600">
                        <a:effectLst/>
                        <a:latin typeface="Microsoft Sans Serif" panose="020B0604020202020204" pitchFamily="34" charset="0"/>
                        <a:ea typeface="Microsoft Sans Serif" panose="020B0604020202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b="1" dirty="0">
                          <a:solidFill>
                            <a:srgbClr val="70AD47"/>
                          </a:solidFill>
                          <a:effectLst/>
                          <a:highlight>
                            <a:srgbClr val="C6E0B4"/>
                          </a:highlight>
                          <a:latin typeface="Calibri" panose="020F0502020204030204" pitchFamily="34" charset="0"/>
                          <a:ea typeface="Times New Roman" panose="02020603050405020304" pitchFamily="18" charset="0"/>
                          <a:cs typeface="Times New Roman" panose="02020603050405020304" pitchFamily="18" charset="0"/>
                        </a:rPr>
                        <a:t>Profit</a:t>
                      </a:r>
                      <a:endParaRPr lang="en-US" sz="1600" dirty="0">
                        <a:effectLst/>
                        <a:highlight>
                          <a:srgbClr val="C6E0B4"/>
                        </a:highlight>
                        <a:latin typeface="Microsoft Sans Serif" panose="020B0604020202020204" pitchFamily="34" charset="0"/>
                        <a:ea typeface="Microsoft Sans Serif" panose="020B060402020202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0B4"/>
                    </a:solidFill>
                  </a:tcPr>
                </a:tc>
              </a:tr>
            </a:tbl>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50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ernClassicBlock-3">
  <a:themeElements>
    <a:clrScheme name="MSFT_ELT_ModernClassicBlock_03">
      <a:dk1>
        <a:sysClr val="windowText" lastClr="000000"/>
      </a:dk1>
      <a:lt1>
        <a:sysClr val="window" lastClr="FFFFFF"/>
      </a:lt1>
      <a:dk2>
        <a:srgbClr val="43467B"/>
      </a:dk2>
      <a:lt2>
        <a:srgbClr val="DFE3E5"/>
      </a:lt2>
      <a:accent1>
        <a:srgbClr val="43467B"/>
      </a:accent1>
      <a:accent2>
        <a:srgbClr val="E58C09"/>
      </a:accent2>
      <a:accent3>
        <a:srgbClr val="2683C6"/>
      </a:accent3>
      <a:accent4>
        <a:srgbClr val="EEC621"/>
      </a:accent4>
      <a:accent5>
        <a:srgbClr val="1D9BA1"/>
      </a:accent5>
      <a:accent6>
        <a:srgbClr val="87175F"/>
      </a:accent6>
      <a:hlink>
        <a:srgbClr val="0070C0"/>
      </a:hlink>
      <a:folHlink>
        <a:srgbClr val="C00000"/>
      </a:folHlink>
    </a:clrScheme>
    <a:fontScheme name="MSFT_ELT_ModernClassicBlock_03">
      <a:majorFont>
        <a:latin typeface="Tw Cen MT Condensed"/>
        <a:ea typeface=""/>
        <a:cs typeface=""/>
      </a:majorFont>
      <a:minorFont>
        <a:latin typeface="Tw Cen MT"/>
        <a:ea typeface=""/>
        <a:cs typeface=""/>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9">
      <a:majorFont>
        <a:latin typeface="Corbel"/>
        <a:ea typeface=""/>
        <a:cs typeface=""/>
      </a:majorFont>
      <a:minorFont>
        <a:latin typeface="Candar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Franklin Gothic Heavy"/>
      <a:ea typeface=""/>
      <a:cs typeface=""/>
    </a:majorFont>
    <a:minorFont>
      <a:latin typeface="Microsoft Sans Serif"/>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BFCA5F6-1A5A-4D78-BDE2-C793B61E0E12}">
  <ds:schemaRefs/>
</ds:datastoreItem>
</file>

<file path=customXml/itemProps2.xml><?xml version="1.0" encoding="utf-8"?>
<ds:datastoreItem xmlns:ds="http://schemas.openxmlformats.org/officeDocument/2006/customXml" ds:itemID="{6A86D9CC-0D9D-4BFE-B3F3-26F480BF8C8A}">
  <ds:schemaRefs/>
</ds:datastoreItem>
</file>

<file path=customXml/itemProps3.xml><?xml version="1.0" encoding="utf-8"?>
<ds:datastoreItem xmlns:ds="http://schemas.openxmlformats.org/officeDocument/2006/customXml" ds:itemID="{8106BD98-E608-40A1-98A8-93D5976215CA}">
  <ds:schemaRefs/>
</ds:datastoreItem>
</file>

<file path=docProps/app.xml><?xml version="1.0" encoding="utf-8"?>
<Properties xmlns="http://schemas.openxmlformats.org/officeDocument/2006/extended-properties" xmlns:vt="http://schemas.openxmlformats.org/officeDocument/2006/docPropsVTypes">
  <Template>Modern classic block presentation</Template>
  <TotalTime>0</TotalTime>
  <Words>2953</Words>
  <Application>WPS Presentation</Application>
  <PresentationFormat>Widescreen</PresentationFormat>
  <Paragraphs>189</Paragraphs>
  <Slides>11</Slides>
  <Notes>5</Notes>
  <HiddenSlides>0</HiddenSlides>
  <MMClips>2</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11</vt:i4>
      </vt:variant>
    </vt:vector>
  </HeadingPairs>
  <TitlesOfParts>
    <vt:vector size="31" baseType="lpstr">
      <vt:lpstr>Arial</vt:lpstr>
      <vt:lpstr>SimSun</vt:lpstr>
      <vt:lpstr>Wingdings</vt:lpstr>
      <vt:lpstr>Wingdings 3</vt:lpstr>
      <vt:lpstr>Times New Roman</vt:lpstr>
      <vt:lpstr>Tw Cen MT</vt:lpstr>
      <vt:lpstr>Aptos Display</vt:lpstr>
      <vt:lpstr>Siyam Rupali</vt:lpstr>
      <vt:lpstr>Microsoft Sans Serif</vt:lpstr>
      <vt:lpstr>Candara</vt:lpstr>
      <vt:lpstr>Corbel</vt:lpstr>
      <vt:lpstr>Poppins</vt:lpstr>
      <vt:lpstr>Aptos</vt:lpstr>
      <vt:lpstr>Microsoft Sans Serif</vt:lpstr>
      <vt:lpstr>Calibri</vt:lpstr>
      <vt:lpstr>Tw Cen MT Condensed</vt:lpstr>
      <vt:lpstr>Microsoft YaHei</vt:lpstr>
      <vt:lpstr>Arial Unicode MS</vt:lpstr>
      <vt:lpstr>ModernClassicBlock-3</vt:lpstr>
      <vt:lpstr>Custom</vt:lpstr>
      <vt:lpstr>OCTOPUS A multinational corporation</vt:lpstr>
      <vt:lpstr>About Us</vt:lpstr>
      <vt:lpstr>Our Inception</vt:lpstr>
      <vt:lpstr>OCTOPUS, The Choice of a new generation</vt:lpstr>
      <vt:lpstr>Octopus Group has more than 500 products and 5 Division. </vt:lpstr>
      <vt:lpstr>COMPANY TEAM SLIDE</vt:lpstr>
      <vt:lpstr>Flow chart of food industry supply chain</vt:lpstr>
      <vt:lpstr>Manufacturing</vt:lpstr>
      <vt:lpstr>Sales and Cost Statistics</vt:lpstr>
      <vt:lpstr>Sales and Cost Statistics</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OCTOPUS A multinational corporation</dc:title>
  <dc:creator>HAN MUNNA</dc:creator>
  <cp:lastModifiedBy>Networking-Lab</cp:lastModifiedBy>
  <cp:revision>4</cp:revision>
  <dcterms:created xsi:type="dcterms:W3CDTF">2024-06-04T14:24:00Z</dcterms:created>
  <dcterms:modified xsi:type="dcterms:W3CDTF">2025-02-05T11:47:11Z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E1C0949383DC4AE3A538182E95D8E8BF_12</vt:lpwstr>
  </property>
  <property fmtid="{D5CDD505-2E9C-101B-9397-08002B2CF9AE}" pid="4" name="KSOProductBuildVer">
    <vt:lpwstr>1033-12.2.0.19805</vt:lpwstr>
  </property>
</Properties>
</file>